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1" r:id="rId13"/>
    <p:sldId id="267" r:id="rId14"/>
    <p:sldId id="269" r:id="rId15"/>
    <p:sldId id="270" r:id="rId16"/>
    <p:sldId id="268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 Son" initials="LS" lastIdx="1" clrIdx="0">
    <p:extLst>
      <p:ext uri="{19B8F6BF-5375-455C-9EA6-DF929625EA0E}">
        <p15:presenceInfo xmlns:p15="http://schemas.microsoft.com/office/powerpoint/2012/main" userId="4b4cc35a5fb510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6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7B493-CDC9-4B1E-8B40-B58F3525A43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F05A63-08C7-40AC-955A-39F87A1B7F19}">
      <dgm:prSet phldrT="[Text]" custT="1"/>
      <dgm:spPr/>
      <dgm:t>
        <a:bodyPr/>
        <a:lstStyle/>
        <a:p>
          <a:r>
            <a:rPr lang="en-US" sz="3200" dirty="0"/>
            <a:t>Player</a:t>
          </a:r>
        </a:p>
      </dgm:t>
    </dgm:pt>
    <dgm:pt modelId="{D5CBE59E-1143-4935-97EF-6EF06CAF251D}" type="parTrans" cxnId="{6E70A35A-4808-47EB-9188-C6A8F44AA53F}">
      <dgm:prSet/>
      <dgm:spPr/>
      <dgm:t>
        <a:bodyPr/>
        <a:lstStyle/>
        <a:p>
          <a:endParaRPr lang="en-US"/>
        </a:p>
      </dgm:t>
    </dgm:pt>
    <dgm:pt modelId="{C3F6C775-B104-489B-AFD9-FC2BB6646172}" type="sibTrans" cxnId="{6E70A35A-4808-47EB-9188-C6A8F44AA53F}">
      <dgm:prSet/>
      <dgm:spPr/>
      <dgm:t>
        <a:bodyPr/>
        <a:lstStyle/>
        <a:p>
          <a:endParaRPr lang="en-US"/>
        </a:p>
      </dgm:t>
    </dgm:pt>
    <dgm:pt modelId="{499F2EC9-421F-4C4E-BCB6-D2C6E61424FD}">
      <dgm:prSet phldrT="[Text]"/>
      <dgm:spPr/>
      <dgm:t>
        <a:bodyPr/>
        <a:lstStyle/>
        <a:p>
          <a:r>
            <a:rPr lang="en-US" dirty="0"/>
            <a:t>Thông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: </a:t>
          </a:r>
          <a:r>
            <a:rPr lang="en-US" dirty="0" err="1"/>
            <a:t>bàn</a:t>
          </a:r>
          <a:r>
            <a:rPr lang="en-US" dirty="0"/>
            <a:t> </a:t>
          </a:r>
          <a:r>
            <a:rPr lang="en-US" dirty="0" err="1"/>
            <a:t>thắng</a:t>
          </a:r>
          <a:r>
            <a:rPr lang="en-US" dirty="0"/>
            <a:t>, </a:t>
          </a:r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tạo</a:t>
          </a:r>
          <a:r>
            <a:rPr lang="en-US" dirty="0"/>
            <a:t>,..</a:t>
          </a:r>
        </a:p>
      </dgm:t>
    </dgm:pt>
    <dgm:pt modelId="{9963A97A-A249-4E1C-961D-BD03AE3205A3}" type="parTrans" cxnId="{1A4DC1D0-9478-4D36-8BD4-3DDA5C0ABFCD}">
      <dgm:prSet/>
      <dgm:spPr/>
      <dgm:t>
        <a:bodyPr/>
        <a:lstStyle/>
        <a:p>
          <a:endParaRPr lang="en-US"/>
        </a:p>
      </dgm:t>
    </dgm:pt>
    <dgm:pt modelId="{0E0AD9F6-2B2A-4949-83CD-E7EA2EBF56F3}" type="sibTrans" cxnId="{1A4DC1D0-9478-4D36-8BD4-3DDA5C0ABFCD}">
      <dgm:prSet/>
      <dgm:spPr/>
      <dgm:t>
        <a:bodyPr/>
        <a:lstStyle/>
        <a:p>
          <a:endParaRPr lang="en-US"/>
        </a:p>
      </dgm:t>
    </dgm:pt>
    <dgm:pt modelId="{D900CCFC-4238-43D5-9B7C-2FA1B733F258}">
      <dgm:prSet phldrT="[Text]"/>
      <dgm:spPr/>
      <dgm:t>
        <a:bodyPr/>
        <a:lstStyle/>
        <a:p>
          <a:r>
            <a:rPr lang="en-US" dirty="0" err="1"/>
            <a:t>Mối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giữa</a:t>
          </a:r>
          <a:r>
            <a:rPr lang="en-US" dirty="0"/>
            <a:t> </a:t>
          </a:r>
          <a:r>
            <a:rPr lang="en-US" dirty="0" err="1"/>
            <a:t>bàn</a:t>
          </a:r>
          <a:r>
            <a:rPr lang="en-US" dirty="0"/>
            <a:t> </a:t>
          </a:r>
          <a:r>
            <a:rPr lang="en-US" dirty="0" err="1"/>
            <a:t>thắng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penanly</a:t>
          </a:r>
          <a:endParaRPr lang="en-US" dirty="0"/>
        </a:p>
      </dgm:t>
    </dgm:pt>
    <dgm:pt modelId="{6ACC1849-7E11-40EE-8183-14A359FD0AD2}" type="parTrans" cxnId="{C510EBAD-7398-4D90-9AD7-0F9C8BB3F02B}">
      <dgm:prSet/>
      <dgm:spPr/>
      <dgm:t>
        <a:bodyPr/>
        <a:lstStyle/>
        <a:p>
          <a:endParaRPr lang="en-US"/>
        </a:p>
      </dgm:t>
    </dgm:pt>
    <dgm:pt modelId="{FE1ED2BE-B85D-4154-A549-791A516079EC}" type="sibTrans" cxnId="{C510EBAD-7398-4D90-9AD7-0F9C8BB3F02B}">
      <dgm:prSet/>
      <dgm:spPr/>
      <dgm:t>
        <a:bodyPr/>
        <a:lstStyle/>
        <a:p>
          <a:endParaRPr lang="en-US"/>
        </a:p>
      </dgm:t>
    </dgm:pt>
    <dgm:pt modelId="{3ACDD925-3897-479C-BAC5-D46D93B2316D}">
      <dgm:prSet phldrT="[Text]"/>
      <dgm:spPr/>
      <dgm:t>
        <a:bodyPr/>
        <a:lstStyle/>
        <a:p>
          <a:r>
            <a:rPr lang="en-US" dirty="0" err="1"/>
            <a:t>Đóng</a:t>
          </a:r>
          <a:r>
            <a:rPr lang="en-US" dirty="0"/>
            <a:t> </a:t>
          </a:r>
          <a:r>
            <a:rPr lang="en-US" dirty="0" err="1"/>
            <a:t>góp</a:t>
          </a:r>
          <a:r>
            <a:rPr lang="en-US" dirty="0"/>
            <a:t> </a:t>
          </a:r>
          <a:r>
            <a:rPr lang="en-US" dirty="0" err="1"/>
            <a:t>bàn</a:t>
          </a:r>
          <a:r>
            <a:rPr lang="en-US" dirty="0"/>
            <a:t> </a:t>
          </a:r>
          <a:r>
            <a:rPr lang="en-US" dirty="0" err="1"/>
            <a:t>thắng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từng</a:t>
          </a:r>
          <a:r>
            <a:rPr lang="en-US" dirty="0"/>
            <a:t> </a:t>
          </a:r>
          <a:r>
            <a:rPr lang="en-US" dirty="0" err="1"/>
            <a:t>vị</a:t>
          </a:r>
          <a:r>
            <a:rPr lang="en-US" dirty="0"/>
            <a:t> </a:t>
          </a:r>
          <a:r>
            <a:rPr lang="en-US" dirty="0" err="1"/>
            <a:t>trí</a:t>
          </a:r>
          <a:endParaRPr lang="en-US" dirty="0"/>
        </a:p>
      </dgm:t>
    </dgm:pt>
    <dgm:pt modelId="{938378F1-CB3D-47F3-A31A-E8252E8E1B55}" type="parTrans" cxnId="{5F2BBB3C-DD32-4DEF-ABC5-FD30478B5A34}">
      <dgm:prSet/>
      <dgm:spPr/>
      <dgm:t>
        <a:bodyPr/>
        <a:lstStyle/>
        <a:p>
          <a:endParaRPr lang="en-US"/>
        </a:p>
      </dgm:t>
    </dgm:pt>
    <dgm:pt modelId="{A778C58E-02E9-4B8B-ACAA-B35EF6686272}" type="sibTrans" cxnId="{5F2BBB3C-DD32-4DEF-ABC5-FD30478B5A34}">
      <dgm:prSet/>
      <dgm:spPr/>
      <dgm:t>
        <a:bodyPr/>
        <a:lstStyle/>
        <a:p>
          <a:endParaRPr lang="en-US"/>
        </a:p>
      </dgm:t>
    </dgm:pt>
    <dgm:pt modelId="{3B0D41FB-1375-4183-AFAE-19C549979ADD}">
      <dgm:prSet phldrT="[Text]"/>
      <dgm:spPr/>
      <dgm:t>
        <a:bodyPr/>
        <a:lstStyle/>
        <a:p>
          <a:r>
            <a:rPr lang="en-US" dirty="0" err="1"/>
            <a:t>Mối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giữa</a:t>
          </a:r>
          <a:r>
            <a:rPr lang="en-US" dirty="0"/>
            <a:t> </a:t>
          </a:r>
          <a:r>
            <a:rPr lang="en-US" dirty="0" err="1"/>
            <a:t>tuổi</a:t>
          </a:r>
          <a:r>
            <a:rPr lang="en-US" dirty="0"/>
            <a:t> </a:t>
          </a:r>
          <a:r>
            <a:rPr lang="en-US" dirty="0" err="1"/>
            <a:t>tác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thời</a:t>
          </a:r>
          <a:r>
            <a:rPr lang="en-US" dirty="0"/>
            <a:t> </a:t>
          </a:r>
          <a:r>
            <a:rPr lang="en-US" dirty="0" err="1"/>
            <a:t>gian</a:t>
          </a:r>
          <a:r>
            <a:rPr lang="en-US" dirty="0"/>
            <a:t> </a:t>
          </a:r>
          <a:r>
            <a:rPr lang="en-US" dirty="0" err="1"/>
            <a:t>thi</a:t>
          </a:r>
          <a:r>
            <a:rPr lang="en-US" dirty="0"/>
            <a:t> </a:t>
          </a:r>
          <a:r>
            <a:rPr lang="en-US" dirty="0" err="1"/>
            <a:t>đấu</a:t>
          </a:r>
          <a:endParaRPr lang="en-US" dirty="0"/>
        </a:p>
      </dgm:t>
    </dgm:pt>
    <dgm:pt modelId="{04F3EE02-CC4D-4E1A-8DC9-C21CA5D609EF}" type="parTrans" cxnId="{C4A8F303-06B6-4C44-86AD-FBAC08265A02}">
      <dgm:prSet/>
      <dgm:spPr/>
      <dgm:t>
        <a:bodyPr/>
        <a:lstStyle/>
        <a:p>
          <a:endParaRPr lang="en-US"/>
        </a:p>
      </dgm:t>
    </dgm:pt>
    <dgm:pt modelId="{305F5DD9-4C51-409E-98BA-02E320A44556}" type="sibTrans" cxnId="{C4A8F303-06B6-4C44-86AD-FBAC08265A02}">
      <dgm:prSet/>
      <dgm:spPr/>
      <dgm:t>
        <a:bodyPr/>
        <a:lstStyle/>
        <a:p>
          <a:endParaRPr lang="en-US"/>
        </a:p>
      </dgm:t>
    </dgm:pt>
    <dgm:pt modelId="{04506160-80E4-497E-9A05-C5BB68F84590}" type="pres">
      <dgm:prSet presAssocID="{9917B493-CDC9-4B1E-8B40-B58F3525A43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B6C33B9-17C0-4EE4-8448-57282B665966}" type="pres">
      <dgm:prSet presAssocID="{A3F05A63-08C7-40AC-955A-39F87A1B7F19}" presName="root1" presStyleCnt="0"/>
      <dgm:spPr/>
    </dgm:pt>
    <dgm:pt modelId="{51F63ED4-A86F-4068-BA5B-E23BA9A56102}" type="pres">
      <dgm:prSet presAssocID="{A3F05A63-08C7-40AC-955A-39F87A1B7F19}" presName="LevelOneTextNode" presStyleLbl="node0" presStyleIdx="0" presStyleCnt="1">
        <dgm:presLayoutVars>
          <dgm:chPref val="3"/>
        </dgm:presLayoutVars>
      </dgm:prSet>
      <dgm:spPr/>
    </dgm:pt>
    <dgm:pt modelId="{2979BF62-43A4-4512-9E03-73D446599289}" type="pres">
      <dgm:prSet presAssocID="{A3F05A63-08C7-40AC-955A-39F87A1B7F19}" presName="level2hierChild" presStyleCnt="0"/>
      <dgm:spPr/>
    </dgm:pt>
    <dgm:pt modelId="{A9F67678-510C-4C5B-B713-CCA82DE2C8A0}" type="pres">
      <dgm:prSet presAssocID="{9963A97A-A249-4E1C-961D-BD03AE3205A3}" presName="conn2-1" presStyleLbl="parChTrans1D2" presStyleIdx="0" presStyleCnt="4"/>
      <dgm:spPr/>
    </dgm:pt>
    <dgm:pt modelId="{F8702BBF-74F8-4337-AB19-CEB98A74F5B4}" type="pres">
      <dgm:prSet presAssocID="{9963A97A-A249-4E1C-961D-BD03AE3205A3}" presName="connTx" presStyleLbl="parChTrans1D2" presStyleIdx="0" presStyleCnt="4"/>
      <dgm:spPr/>
    </dgm:pt>
    <dgm:pt modelId="{16CD09D4-DE5F-4C8E-8983-5E0DF8B7CFA1}" type="pres">
      <dgm:prSet presAssocID="{499F2EC9-421F-4C4E-BCB6-D2C6E61424FD}" presName="root2" presStyleCnt="0"/>
      <dgm:spPr/>
    </dgm:pt>
    <dgm:pt modelId="{4739FB3F-B0F7-4C8B-82F4-24AA215A4CCB}" type="pres">
      <dgm:prSet presAssocID="{499F2EC9-421F-4C4E-BCB6-D2C6E61424FD}" presName="LevelTwoTextNode" presStyleLbl="node2" presStyleIdx="0" presStyleCnt="4">
        <dgm:presLayoutVars>
          <dgm:chPref val="3"/>
        </dgm:presLayoutVars>
      </dgm:prSet>
      <dgm:spPr/>
    </dgm:pt>
    <dgm:pt modelId="{9533F30D-2BFD-4053-9375-37F30B287FCF}" type="pres">
      <dgm:prSet presAssocID="{499F2EC9-421F-4C4E-BCB6-D2C6E61424FD}" presName="level3hierChild" presStyleCnt="0"/>
      <dgm:spPr/>
    </dgm:pt>
    <dgm:pt modelId="{9469BA0F-DEDA-4F85-8EDB-536DD93867D9}" type="pres">
      <dgm:prSet presAssocID="{6ACC1849-7E11-40EE-8183-14A359FD0AD2}" presName="conn2-1" presStyleLbl="parChTrans1D2" presStyleIdx="1" presStyleCnt="4"/>
      <dgm:spPr/>
    </dgm:pt>
    <dgm:pt modelId="{F9469E2E-F6CC-4BFA-A0B7-8CAFEED5FA92}" type="pres">
      <dgm:prSet presAssocID="{6ACC1849-7E11-40EE-8183-14A359FD0AD2}" presName="connTx" presStyleLbl="parChTrans1D2" presStyleIdx="1" presStyleCnt="4"/>
      <dgm:spPr/>
    </dgm:pt>
    <dgm:pt modelId="{34A972AD-469B-4987-8E5D-DDA9B80C8589}" type="pres">
      <dgm:prSet presAssocID="{D900CCFC-4238-43D5-9B7C-2FA1B733F258}" presName="root2" presStyleCnt="0"/>
      <dgm:spPr/>
    </dgm:pt>
    <dgm:pt modelId="{BA95BD25-0D6C-4E9B-B661-4EA98463C225}" type="pres">
      <dgm:prSet presAssocID="{D900CCFC-4238-43D5-9B7C-2FA1B733F258}" presName="LevelTwoTextNode" presStyleLbl="node2" presStyleIdx="1" presStyleCnt="4">
        <dgm:presLayoutVars>
          <dgm:chPref val="3"/>
        </dgm:presLayoutVars>
      </dgm:prSet>
      <dgm:spPr/>
    </dgm:pt>
    <dgm:pt modelId="{2EEAB881-97B3-4D8D-B218-5D86DA606A7C}" type="pres">
      <dgm:prSet presAssocID="{D900CCFC-4238-43D5-9B7C-2FA1B733F258}" presName="level3hierChild" presStyleCnt="0"/>
      <dgm:spPr/>
    </dgm:pt>
    <dgm:pt modelId="{FAA9DE04-34A2-48B9-80CA-75953AB979B0}" type="pres">
      <dgm:prSet presAssocID="{938378F1-CB3D-47F3-A31A-E8252E8E1B55}" presName="conn2-1" presStyleLbl="parChTrans1D2" presStyleIdx="2" presStyleCnt="4"/>
      <dgm:spPr/>
    </dgm:pt>
    <dgm:pt modelId="{DF502A4E-2790-433E-8FD1-A7B8B30505A7}" type="pres">
      <dgm:prSet presAssocID="{938378F1-CB3D-47F3-A31A-E8252E8E1B55}" presName="connTx" presStyleLbl="parChTrans1D2" presStyleIdx="2" presStyleCnt="4"/>
      <dgm:spPr/>
    </dgm:pt>
    <dgm:pt modelId="{CFCEEFB7-A979-4EFE-9C53-41BB5515C54A}" type="pres">
      <dgm:prSet presAssocID="{3ACDD925-3897-479C-BAC5-D46D93B2316D}" presName="root2" presStyleCnt="0"/>
      <dgm:spPr/>
    </dgm:pt>
    <dgm:pt modelId="{765D3560-50A1-404A-BB3E-8DEF5775F9AC}" type="pres">
      <dgm:prSet presAssocID="{3ACDD925-3897-479C-BAC5-D46D93B2316D}" presName="LevelTwoTextNode" presStyleLbl="node2" presStyleIdx="2" presStyleCnt="4">
        <dgm:presLayoutVars>
          <dgm:chPref val="3"/>
        </dgm:presLayoutVars>
      </dgm:prSet>
      <dgm:spPr/>
    </dgm:pt>
    <dgm:pt modelId="{24F2B513-8937-4037-919A-E06BF91F09C3}" type="pres">
      <dgm:prSet presAssocID="{3ACDD925-3897-479C-BAC5-D46D93B2316D}" presName="level3hierChild" presStyleCnt="0"/>
      <dgm:spPr/>
    </dgm:pt>
    <dgm:pt modelId="{A8BA02EF-F0BA-4EFE-A73A-399F717D9FBA}" type="pres">
      <dgm:prSet presAssocID="{04F3EE02-CC4D-4E1A-8DC9-C21CA5D609EF}" presName="conn2-1" presStyleLbl="parChTrans1D2" presStyleIdx="3" presStyleCnt="4"/>
      <dgm:spPr/>
    </dgm:pt>
    <dgm:pt modelId="{BBCB589C-7456-4C13-97D6-62DA85F1CA4A}" type="pres">
      <dgm:prSet presAssocID="{04F3EE02-CC4D-4E1A-8DC9-C21CA5D609EF}" presName="connTx" presStyleLbl="parChTrans1D2" presStyleIdx="3" presStyleCnt="4"/>
      <dgm:spPr/>
    </dgm:pt>
    <dgm:pt modelId="{575E9D78-E91A-4534-92E5-EBCBE993A2FA}" type="pres">
      <dgm:prSet presAssocID="{3B0D41FB-1375-4183-AFAE-19C549979ADD}" presName="root2" presStyleCnt="0"/>
      <dgm:spPr/>
    </dgm:pt>
    <dgm:pt modelId="{BEC3A8DE-94AD-4B31-8A50-EAC154596E65}" type="pres">
      <dgm:prSet presAssocID="{3B0D41FB-1375-4183-AFAE-19C549979ADD}" presName="LevelTwoTextNode" presStyleLbl="node2" presStyleIdx="3" presStyleCnt="4">
        <dgm:presLayoutVars>
          <dgm:chPref val="3"/>
        </dgm:presLayoutVars>
      </dgm:prSet>
      <dgm:spPr/>
    </dgm:pt>
    <dgm:pt modelId="{C1B30A9E-7852-429B-A3F9-2ABC71F7162F}" type="pres">
      <dgm:prSet presAssocID="{3B0D41FB-1375-4183-AFAE-19C549979ADD}" presName="level3hierChild" presStyleCnt="0"/>
      <dgm:spPr/>
    </dgm:pt>
  </dgm:ptLst>
  <dgm:cxnLst>
    <dgm:cxn modelId="{C4A8F303-06B6-4C44-86AD-FBAC08265A02}" srcId="{A3F05A63-08C7-40AC-955A-39F87A1B7F19}" destId="{3B0D41FB-1375-4183-AFAE-19C549979ADD}" srcOrd="3" destOrd="0" parTransId="{04F3EE02-CC4D-4E1A-8DC9-C21CA5D609EF}" sibTransId="{305F5DD9-4C51-409E-98BA-02E320A44556}"/>
    <dgm:cxn modelId="{0E90720C-9D0D-48BF-8E72-A5F8CC7C85B9}" type="presOf" srcId="{D900CCFC-4238-43D5-9B7C-2FA1B733F258}" destId="{BA95BD25-0D6C-4E9B-B661-4EA98463C225}" srcOrd="0" destOrd="0" presId="urn:microsoft.com/office/officeart/2005/8/layout/hierarchy2"/>
    <dgm:cxn modelId="{5F2BBB3C-DD32-4DEF-ABC5-FD30478B5A34}" srcId="{A3F05A63-08C7-40AC-955A-39F87A1B7F19}" destId="{3ACDD925-3897-479C-BAC5-D46D93B2316D}" srcOrd="2" destOrd="0" parTransId="{938378F1-CB3D-47F3-A31A-E8252E8E1B55}" sibTransId="{A778C58E-02E9-4B8B-ACAA-B35EF6686272}"/>
    <dgm:cxn modelId="{EF60485C-27C1-4C58-9A3E-16305F7DC4D7}" type="presOf" srcId="{499F2EC9-421F-4C4E-BCB6-D2C6E61424FD}" destId="{4739FB3F-B0F7-4C8B-82F4-24AA215A4CCB}" srcOrd="0" destOrd="0" presId="urn:microsoft.com/office/officeart/2005/8/layout/hierarchy2"/>
    <dgm:cxn modelId="{2068C471-898E-4B0F-A7A3-5F2ED9FCAF45}" type="presOf" srcId="{9917B493-CDC9-4B1E-8B40-B58F3525A436}" destId="{04506160-80E4-497E-9A05-C5BB68F84590}" srcOrd="0" destOrd="0" presId="urn:microsoft.com/office/officeart/2005/8/layout/hierarchy2"/>
    <dgm:cxn modelId="{9F012875-9148-4BB7-B93D-CC2ED619CD18}" type="presOf" srcId="{6ACC1849-7E11-40EE-8183-14A359FD0AD2}" destId="{F9469E2E-F6CC-4BFA-A0B7-8CAFEED5FA92}" srcOrd="1" destOrd="0" presId="urn:microsoft.com/office/officeart/2005/8/layout/hierarchy2"/>
    <dgm:cxn modelId="{6E70A35A-4808-47EB-9188-C6A8F44AA53F}" srcId="{9917B493-CDC9-4B1E-8B40-B58F3525A436}" destId="{A3F05A63-08C7-40AC-955A-39F87A1B7F19}" srcOrd="0" destOrd="0" parTransId="{D5CBE59E-1143-4935-97EF-6EF06CAF251D}" sibTransId="{C3F6C775-B104-489B-AFD9-FC2BB6646172}"/>
    <dgm:cxn modelId="{92A4377B-8217-459C-BE3F-DF03122C4E76}" type="presOf" srcId="{04F3EE02-CC4D-4E1A-8DC9-C21CA5D609EF}" destId="{A8BA02EF-F0BA-4EFE-A73A-399F717D9FBA}" srcOrd="0" destOrd="0" presId="urn:microsoft.com/office/officeart/2005/8/layout/hierarchy2"/>
    <dgm:cxn modelId="{A6A5AB8F-73BF-43AD-87E8-29269A854A35}" type="presOf" srcId="{04F3EE02-CC4D-4E1A-8DC9-C21CA5D609EF}" destId="{BBCB589C-7456-4C13-97D6-62DA85F1CA4A}" srcOrd="1" destOrd="0" presId="urn:microsoft.com/office/officeart/2005/8/layout/hierarchy2"/>
    <dgm:cxn modelId="{45E4C79F-ACBD-4D11-8C67-38D30204D3EE}" type="presOf" srcId="{3B0D41FB-1375-4183-AFAE-19C549979ADD}" destId="{BEC3A8DE-94AD-4B31-8A50-EAC154596E65}" srcOrd="0" destOrd="0" presId="urn:microsoft.com/office/officeart/2005/8/layout/hierarchy2"/>
    <dgm:cxn modelId="{EEFEABA1-4B7C-49FD-9ADA-EDBDB06AB3A2}" type="presOf" srcId="{938378F1-CB3D-47F3-A31A-E8252E8E1B55}" destId="{DF502A4E-2790-433E-8FD1-A7B8B30505A7}" srcOrd="1" destOrd="0" presId="urn:microsoft.com/office/officeart/2005/8/layout/hierarchy2"/>
    <dgm:cxn modelId="{4D8DD2AB-74DB-48BF-81E7-E39BF6737257}" type="presOf" srcId="{A3F05A63-08C7-40AC-955A-39F87A1B7F19}" destId="{51F63ED4-A86F-4068-BA5B-E23BA9A56102}" srcOrd="0" destOrd="0" presId="urn:microsoft.com/office/officeart/2005/8/layout/hierarchy2"/>
    <dgm:cxn modelId="{C510EBAD-7398-4D90-9AD7-0F9C8BB3F02B}" srcId="{A3F05A63-08C7-40AC-955A-39F87A1B7F19}" destId="{D900CCFC-4238-43D5-9B7C-2FA1B733F258}" srcOrd="1" destOrd="0" parTransId="{6ACC1849-7E11-40EE-8183-14A359FD0AD2}" sibTransId="{FE1ED2BE-B85D-4154-A549-791A516079EC}"/>
    <dgm:cxn modelId="{50EFF0AE-90DF-4160-92C9-C15D5431228B}" type="presOf" srcId="{3ACDD925-3897-479C-BAC5-D46D93B2316D}" destId="{765D3560-50A1-404A-BB3E-8DEF5775F9AC}" srcOrd="0" destOrd="0" presId="urn:microsoft.com/office/officeart/2005/8/layout/hierarchy2"/>
    <dgm:cxn modelId="{F74B5CAF-5B7C-43F3-A8E3-EF0316E6CC37}" type="presOf" srcId="{6ACC1849-7E11-40EE-8183-14A359FD0AD2}" destId="{9469BA0F-DEDA-4F85-8EDB-536DD93867D9}" srcOrd="0" destOrd="0" presId="urn:microsoft.com/office/officeart/2005/8/layout/hierarchy2"/>
    <dgm:cxn modelId="{F68331B2-2FFC-44DA-97D3-2D83A9922A75}" type="presOf" srcId="{938378F1-CB3D-47F3-A31A-E8252E8E1B55}" destId="{FAA9DE04-34A2-48B9-80CA-75953AB979B0}" srcOrd="0" destOrd="0" presId="urn:microsoft.com/office/officeart/2005/8/layout/hierarchy2"/>
    <dgm:cxn modelId="{1A4DC1D0-9478-4D36-8BD4-3DDA5C0ABFCD}" srcId="{A3F05A63-08C7-40AC-955A-39F87A1B7F19}" destId="{499F2EC9-421F-4C4E-BCB6-D2C6E61424FD}" srcOrd="0" destOrd="0" parTransId="{9963A97A-A249-4E1C-961D-BD03AE3205A3}" sibTransId="{0E0AD9F6-2B2A-4949-83CD-E7EA2EBF56F3}"/>
    <dgm:cxn modelId="{401AC2EF-238D-4549-AFB6-6C497488FC4F}" type="presOf" srcId="{9963A97A-A249-4E1C-961D-BD03AE3205A3}" destId="{A9F67678-510C-4C5B-B713-CCA82DE2C8A0}" srcOrd="0" destOrd="0" presId="urn:microsoft.com/office/officeart/2005/8/layout/hierarchy2"/>
    <dgm:cxn modelId="{DDBAC0FF-8D31-4E50-ABFC-2A4407D5A91B}" type="presOf" srcId="{9963A97A-A249-4E1C-961D-BD03AE3205A3}" destId="{F8702BBF-74F8-4337-AB19-CEB98A74F5B4}" srcOrd="1" destOrd="0" presId="urn:microsoft.com/office/officeart/2005/8/layout/hierarchy2"/>
    <dgm:cxn modelId="{9D74B3BC-BAE9-4487-BD7B-24F4F7B8E9BE}" type="presParOf" srcId="{04506160-80E4-497E-9A05-C5BB68F84590}" destId="{6B6C33B9-17C0-4EE4-8448-57282B665966}" srcOrd="0" destOrd="0" presId="urn:microsoft.com/office/officeart/2005/8/layout/hierarchy2"/>
    <dgm:cxn modelId="{13DDC6DF-F0FF-436F-891B-A54BA93C570E}" type="presParOf" srcId="{6B6C33B9-17C0-4EE4-8448-57282B665966}" destId="{51F63ED4-A86F-4068-BA5B-E23BA9A56102}" srcOrd="0" destOrd="0" presId="urn:microsoft.com/office/officeart/2005/8/layout/hierarchy2"/>
    <dgm:cxn modelId="{C3699376-1DF3-4D24-AAC0-DBDB19BCFC33}" type="presParOf" srcId="{6B6C33B9-17C0-4EE4-8448-57282B665966}" destId="{2979BF62-43A4-4512-9E03-73D446599289}" srcOrd="1" destOrd="0" presId="urn:microsoft.com/office/officeart/2005/8/layout/hierarchy2"/>
    <dgm:cxn modelId="{5FCB69CA-FE0B-4FD1-919C-A83160CEEADA}" type="presParOf" srcId="{2979BF62-43A4-4512-9E03-73D446599289}" destId="{A9F67678-510C-4C5B-B713-CCA82DE2C8A0}" srcOrd="0" destOrd="0" presId="urn:microsoft.com/office/officeart/2005/8/layout/hierarchy2"/>
    <dgm:cxn modelId="{9583169D-4B95-4556-A45C-B68A822B217C}" type="presParOf" srcId="{A9F67678-510C-4C5B-B713-CCA82DE2C8A0}" destId="{F8702BBF-74F8-4337-AB19-CEB98A74F5B4}" srcOrd="0" destOrd="0" presId="urn:microsoft.com/office/officeart/2005/8/layout/hierarchy2"/>
    <dgm:cxn modelId="{A3A1FD1A-DACA-481A-8D32-6002B0A896DE}" type="presParOf" srcId="{2979BF62-43A4-4512-9E03-73D446599289}" destId="{16CD09D4-DE5F-4C8E-8983-5E0DF8B7CFA1}" srcOrd="1" destOrd="0" presId="urn:microsoft.com/office/officeart/2005/8/layout/hierarchy2"/>
    <dgm:cxn modelId="{AE43F6FA-FDD2-4028-9F25-9F2658378F23}" type="presParOf" srcId="{16CD09D4-DE5F-4C8E-8983-5E0DF8B7CFA1}" destId="{4739FB3F-B0F7-4C8B-82F4-24AA215A4CCB}" srcOrd="0" destOrd="0" presId="urn:microsoft.com/office/officeart/2005/8/layout/hierarchy2"/>
    <dgm:cxn modelId="{D58DB3CD-8814-48EC-8B0F-AE205177AEE9}" type="presParOf" srcId="{16CD09D4-DE5F-4C8E-8983-5E0DF8B7CFA1}" destId="{9533F30D-2BFD-4053-9375-37F30B287FCF}" srcOrd="1" destOrd="0" presId="urn:microsoft.com/office/officeart/2005/8/layout/hierarchy2"/>
    <dgm:cxn modelId="{DDC1B253-D0F2-4D47-932A-58B0D216EBFE}" type="presParOf" srcId="{2979BF62-43A4-4512-9E03-73D446599289}" destId="{9469BA0F-DEDA-4F85-8EDB-536DD93867D9}" srcOrd="2" destOrd="0" presId="urn:microsoft.com/office/officeart/2005/8/layout/hierarchy2"/>
    <dgm:cxn modelId="{8F994807-B9C0-4235-A2DE-F5237D0B6DFA}" type="presParOf" srcId="{9469BA0F-DEDA-4F85-8EDB-536DD93867D9}" destId="{F9469E2E-F6CC-4BFA-A0B7-8CAFEED5FA92}" srcOrd="0" destOrd="0" presId="urn:microsoft.com/office/officeart/2005/8/layout/hierarchy2"/>
    <dgm:cxn modelId="{C9BC9DA4-685E-40D4-B35B-E43660D866C4}" type="presParOf" srcId="{2979BF62-43A4-4512-9E03-73D446599289}" destId="{34A972AD-469B-4987-8E5D-DDA9B80C8589}" srcOrd="3" destOrd="0" presId="urn:microsoft.com/office/officeart/2005/8/layout/hierarchy2"/>
    <dgm:cxn modelId="{A90FA441-EBB6-410A-9326-CD35568D0505}" type="presParOf" srcId="{34A972AD-469B-4987-8E5D-DDA9B80C8589}" destId="{BA95BD25-0D6C-4E9B-B661-4EA98463C225}" srcOrd="0" destOrd="0" presId="urn:microsoft.com/office/officeart/2005/8/layout/hierarchy2"/>
    <dgm:cxn modelId="{E26C75E9-E3D7-4059-B3BE-6DDFE144BF8D}" type="presParOf" srcId="{34A972AD-469B-4987-8E5D-DDA9B80C8589}" destId="{2EEAB881-97B3-4D8D-B218-5D86DA606A7C}" srcOrd="1" destOrd="0" presId="urn:microsoft.com/office/officeart/2005/8/layout/hierarchy2"/>
    <dgm:cxn modelId="{F16DFFEF-B7F9-4ED6-BCF4-F83384D7E260}" type="presParOf" srcId="{2979BF62-43A4-4512-9E03-73D446599289}" destId="{FAA9DE04-34A2-48B9-80CA-75953AB979B0}" srcOrd="4" destOrd="0" presId="urn:microsoft.com/office/officeart/2005/8/layout/hierarchy2"/>
    <dgm:cxn modelId="{25F6BF46-5470-4E79-BD1B-C2E29925B716}" type="presParOf" srcId="{FAA9DE04-34A2-48B9-80CA-75953AB979B0}" destId="{DF502A4E-2790-433E-8FD1-A7B8B30505A7}" srcOrd="0" destOrd="0" presId="urn:microsoft.com/office/officeart/2005/8/layout/hierarchy2"/>
    <dgm:cxn modelId="{74AA254C-CEA5-4517-97E6-493904E3AB13}" type="presParOf" srcId="{2979BF62-43A4-4512-9E03-73D446599289}" destId="{CFCEEFB7-A979-4EFE-9C53-41BB5515C54A}" srcOrd="5" destOrd="0" presId="urn:microsoft.com/office/officeart/2005/8/layout/hierarchy2"/>
    <dgm:cxn modelId="{8E2EE7BB-C734-446F-B2C1-087BFC0AE224}" type="presParOf" srcId="{CFCEEFB7-A979-4EFE-9C53-41BB5515C54A}" destId="{765D3560-50A1-404A-BB3E-8DEF5775F9AC}" srcOrd="0" destOrd="0" presId="urn:microsoft.com/office/officeart/2005/8/layout/hierarchy2"/>
    <dgm:cxn modelId="{03547D4F-1F2F-45C7-9841-E98BE3425B1A}" type="presParOf" srcId="{CFCEEFB7-A979-4EFE-9C53-41BB5515C54A}" destId="{24F2B513-8937-4037-919A-E06BF91F09C3}" srcOrd="1" destOrd="0" presId="urn:microsoft.com/office/officeart/2005/8/layout/hierarchy2"/>
    <dgm:cxn modelId="{314CF87C-1A2D-472B-B4A2-70D64BFB527D}" type="presParOf" srcId="{2979BF62-43A4-4512-9E03-73D446599289}" destId="{A8BA02EF-F0BA-4EFE-A73A-399F717D9FBA}" srcOrd="6" destOrd="0" presId="urn:microsoft.com/office/officeart/2005/8/layout/hierarchy2"/>
    <dgm:cxn modelId="{A12E8E8A-8DC8-4B8A-B3AF-611FDCF72EF8}" type="presParOf" srcId="{A8BA02EF-F0BA-4EFE-A73A-399F717D9FBA}" destId="{BBCB589C-7456-4C13-97D6-62DA85F1CA4A}" srcOrd="0" destOrd="0" presId="urn:microsoft.com/office/officeart/2005/8/layout/hierarchy2"/>
    <dgm:cxn modelId="{DA6B77D7-3BF7-4A4D-B4BD-C26261E7DA2E}" type="presParOf" srcId="{2979BF62-43A4-4512-9E03-73D446599289}" destId="{575E9D78-E91A-4534-92E5-EBCBE993A2FA}" srcOrd="7" destOrd="0" presId="urn:microsoft.com/office/officeart/2005/8/layout/hierarchy2"/>
    <dgm:cxn modelId="{5E669482-BA34-4C95-8A9A-B94DC279F975}" type="presParOf" srcId="{575E9D78-E91A-4534-92E5-EBCBE993A2FA}" destId="{BEC3A8DE-94AD-4B31-8A50-EAC154596E65}" srcOrd="0" destOrd="0" presId="urn:microsoft.com/office/officeart/2005/8/layout/hierarchy2"/>
    <dgm:cxn modelId="{81ABD557-3EBF-4A65-B177-77ECB7A5197A}" type="presParOf" srcId="{575E9D78-E91A-4534-92E5-EBCBE993A2FA}" destId="{C1B30A9E-7852-429B-A3F9-2ABC71F7162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5C8C9-B1DA-413B-8FE3-642DCDE62AB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1B1ECC-2D25-4C58-AB0E-2E8C4B2C2AF7}">
      <dgm:prSet phldrT="[Text]" custT="1"/>
      <dgm:spPr/>
      <dgm:t>
        <a:bodyPr/>
        <a:lstStyle/>
        <a:p>
          <a:r>
            <a:rPr lang="en-US" sz="3200" dirty="0"/>
            <a:t>Team</a:t>
          </a:r>
        </a:p>
      </dgm:t>
    </dgm:pt>
    <dgm:pt modelId="{E6B71846-3B6A-4F52-B926-E7C46CD5244E}" type="parTrans" cxnId="{6EF82649-A994-4091-8B7D-D793B02D84BA}">
      <dgm:prSet/>
      <dgm:spPr/>
      <dgm:t>
        <a:bodyPr/>
        <a:lstStyle/>
        <a:p>
          <a:endParaRPr lang="en-US"/>
        </a:p>
      </dgm:t>
    </dgm:pt>
    <dgm:pt modelId="{B0D5464F-78CC-4B7D-9CFE-3E271ECF67E5}" type="sibTrans" cxnId="{6EF82649-A994-4091-8B7D-D793B02D84BA}">
      <dgm:prSet/>
      <dgm:spPr/>
      <dgm:t>
        <a:bodyPr/>
        <a:lstStyle/>
        <a:p>
          <a:endParaRPr lang="en-US"/>
        </a:p>
      </dgm:t>
    </dgm:pt>
    <dgm:pt modelId="{19CEBC2A-A708-4EA0-9710-0E2B353985AF}">
      <dgm:prSet phldrT="[Text]"/>
      <dgm:spPr/>
      <dgm:t>
        <a:bodyPr/>
        <a:lstStyle/>
        <a:p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bản</a:t>
          </a:r>
          <a:endParaRPr lang="en-US" dirty="0"/>
        </a:p>
      </dgm:t>
    </dgm:pt>
    <dgm:pt modelId="{8918AEF2-A77E-48E3-AD15-CE3A683B1E70}" type="parTrans" cxnId="{036D5DA8-E518-41A0-A7DA-6F7AC1EC1BBB}">
      <dgm:prSet/>
      <dgm:spPr/>
      <dgm:t>
        <a:bodyPr/>
        <a:lstStyle/>
        <a:p>
          <a:endParaRPr lang="en-US"/>
        </a:p>
      </dgm:t>
    </dgm:pt>
    <dgm:pt modelId="{95998D0F-15F8-48D1-A4F8-61DDF8193887}" type="sibTrans" cxnId="{036D5DA8-E518-41A0-A7DA-6F7AC1EC1BBB}">
      <dgm:prSet/>
      <dgm:spPr/>
      <dgm:t>
        <a:bodyPr/>
        <a:lstStyle/>
        <a:p>
          <a:endParaRPr lang="en-US"/>
        </a:p>
      </dgm:t>
    </dgm:pt>
    <dgm:pt modelId="{951DCA57-AFE5-4D70-B436-7F6405AC73BA}">
      <dgm:prSet phldrT="[Text]"/>
      <dgm:spPr/>
      <dgm:t>
        <a:bodyPr/>
        <a:lstStyle/>
        <a:p>
          <a:r>
            <a:rPr lang="en-US" dirty="0" err="1"/>
            <a:t>Tương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 </a:t>
          </a:r>
          <a:r>
            <a:rPr lang="en-US" dirty="0" err="1"/>
            <a:t>giữa</a:t>
          </a:r>
          <a:r>
            <a:rPr lang="en-US" dirty="0"/>
            <a:t> </a:t>
          </a:r>
          <a:r>
            <a:rPr lang="en-US" dirty="0" err="1"/>
            <a:t>điểm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xG</a:t>
          </a:r>
          <a:r>
            <a:rPr lang="en-US" dirty="0"/>
            <a:t>, </a:t>
          </a:r>
          <a:r>
            <a:rPr lang="en-US" dirty="0" err="1"/>
            <a:t>bàn</a:t>
          </a:r>
          <a:r>
            <a:rPr lang="en-US" dirty="0"/>
            <a:t> </a:t>
          </a:r>
          <a:r>
            <a:rPr lang="en-US" dirty="0" err="1"/>
            <a:t>thắng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xG</a:t>
          </a:r>
          <a:endParaRPr lang="en-US" dirty="0"/>
        </a:p>
      </dgm:t>
    </dgm:pt>
    <dgm:pt modelId="{9C7EAF64-ABF4-454B-8187-7C33B58EE1CC}" type="parTrans" cxnId="{CE947065-B487-412F-8302-3B116EBA4D54}">
      <dgm:prSet/>
      <dgm:spPr/>
      <dgm:t>
        <a:bodyPr/>
        <a:lstStyle/>
        <a:p>
          <a:endParaRPr lang="en-US"/>
        </a:p>
      </dgm:t>
    </dgm:pt>
    <dgm:pt modelId="{5F125D15-91A3-48DF-BDE0-8042ECCAE19E}" type="sibTrans" cxnId="{CE947065-B487-412F-8302-3B116EBA4D54}">
      <dgm:prSet/>
      <dgm:spPr/>
      <dgm:t>
        <a:bodyPr/>
        <a:lstStyle/>
        <a:p>
          <a:endParaRPr lang="en-US"/>
        </a:p>
      </dgm:t>
    </dgm:pt>
    <dgm:pt modelId="{9C93708A-D598-4C29-B7E4-9ED8B58D7B1B}">
      <dgm:prSet phldrT="[Text]"/>
      <dgm:spPr/>
      <dgm:t>
        <a:bodyPr/>
        <a:lstStyle/>
        <a:p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tuổi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cầu</a:t>
          </a:r>
          <a:r>
            <a:rPr lang="en-US" dirty="0"/>
            <a:t> </a:t>
          </a:r>
          <a:r>
            <a:rPr lang="en-US" dirty="0" err="1"/>
            <a:t>thủ</a:t>
          </a:r>
          <a:endParaRPr lang="en-US" dirty="0"/>
        </a:p>
      </dgm:t>
    </dgm:pt>
    <dgm:pt modelId="{83A14748-6CEC-4DE7-ADDB-99F812D98D0F}" type="parTrans" cxnId="{A6415DD3-4C76-4C0C-9A6E-99221585D8EA}">
      <dgm:prSet/>
      <dgm:spPr/>
      <dgm:t>
        <a:bodyPr/>
        <a:lstStyle/>
        <a:p>
          <a:endParaRPr lang="en-US"/>
        </a:p>
      </dgm:t>
    </dgm:pt>
    <dgm:pt modelId="{18C5E9AD-0BA1-492E-B38D-3C469F1B9B06}" type="sibTrans" cxnId="{A6415DD3-4C76-4C0C-9A6E-99221585D8EA}">
      <dgm:prSet/>
      <dgm:spPr/>
      <dgm:t>
        <a:bodyPr/>
        <a:lstStyle/>
        <a:p>
          <a:endParaRPr lang="en-US"/>
        </a:p>
      </dgm:t>
    </dgm:pt>
    <dgm:pt modelId="{91D594DF-DAE4-498D-97D4-168D48DDB880}">
      <dgm:prSet phldrT="[Text]"/>
      <dgm:spPr/>
      <dgm:t>
        <a:bodyPr/>
        <a:lstStyle/>
        <a:p>
          <a:r>
            <a:rPr lang="en-US" dirty="0" err="1"/>
            <a:t>Yếu</a:t>
          </a:r>
          <a:r>
            <a:rPr lang="en-US" dirty="0"/>
            <a:t> </a:t>
          </a:r>
          <a:r>
            <a:rPr lang="en-US" dirty="0" err="1"/>
            <a:t>tố</a:t>
          </a:r>
          <a:r>
            <a:rPr lang="en-US" dirty="0"/>
            <a:t> </a:t>
          </a:r>
          <a:r>
            <a:rPr lang="en-US" dirty="0" err="1"/>
            <a:t>nội</a:t>
          </a:r>
          <a:r>
            <a:rPr lang="en-US" dirty="0"/>
            <a:t> </a:t>
          </a:r>
          <a:r>
            <a:rPr lang="en-US" dirty="0" err="1"/>
            <a:t>binh</a:t>
          </a:r>
          <a:endParaRPr lang="en-US" dirty="0"/>
        </a:p>
      </dgm:t>
    </dgm:pt>
    <dgm:pt modelId="{8CE5832D-9F40-4819-9A66-C54873799524}" type="parTrans" cxnId="{748B0D99-9415-4F37-A9C6-D544B1A0440C}">
      <dgm:prSet/>
      <dgm:spPr/>
      <dgm:t>
        <a:bodyPr/>
        <a:lstStyle/>
        <a:p>
          <a:endParaRPr lang="en-US"/>
        </a:p>
      </dgm:t>
    </dgm:pt>
    <dgm:pt modelId="{61C2764A-A88A-4FE4-A680-426B8FC5BD1B}" type="sibTrans" cxnId="{748B0D99-9415-4F37-A9C6-D544B1A0440C}">
      <dgm:prSet/>
      <dgm:spPr/>
      <dgm:t>
        <a:bodyPr/>
        <a:lstStyle/>
        <a:p>
          <a:endParaRPr lang="en-US"/>
        </a:p>
      </dgm:t>
    </dgm:pt>
    <dgm:pt modelId="{1E3AC3DC-8F6A-4AF4-ACCB-7D81128478BA}">
      <dgm:prSet phldrT="[Text]"/>
      <dgm:spPr/>
      <dgm:t>
        <a:bodyPr/>
        <a:lstStyle/>
        <a:p>
          <a:r>
            <a:rPr lang="en-US" dirty="0" err="1"/>
            <a:t>Thẻ</a:t>
          </a:r>
          <a:r>
            <a:rPr lang="en-US" dirty="0"/>
            <a:t> </a:t>
          </a:r>
          <a:r>
            <a:rPr lang="en-US" dirty="0" err="1"/>
            <a:t>phạt</a:t>
          </a:r>
          <a:endParaRPr lang="en-US" dirty="0"/>
        </a:p>
      </dgm:t>
    </dgm:pt>
    <dgm:pt modelId="{7C8FDE0F-B262-44D1-B40B-5A094B7DAA6E}" type="parTrans" cxnId="{4E77290B-01F4-4C3A-82C5-BFFDA0A4FDDD}">
      <dgm:prSet/>
      <dgm:spPr/>
      <dgm:t>
        <a:bodyPr/>
        <a:lstStyle/>
        <a:p>
          <a:endParaRPr lang="en-US"/>
        </a:p>
      </dgm:t>
    </dgm:pt>
    <dgm:pt modelId="{1BABEF64-9383-4466-AD90-65BED8041A0A}" type="sibTrans" cxnId="{4E77290B-01F4-4C3A-82C5-BFFDA0A4FDDD}">
      <dgm:prSet/>
      <dgm:spPr/>
      <dgm:t>
        <a:bodyPr/>
        <a:lstStyle/>
        <a:p>
          <a:endParaRPr lang="en-US"/>
        </a:p>
      </dgm:t>
    </dgm:pt>
    <dgm:pt modelId="{CA086182-F5C8-4F06-8EC6-90491322F50E}">
      <dgm:prSet phldrT="[Text]"/>
      <dgm:spPr/>
      <dgm:t>
        <a:bodyPr/>
        <a:lstStyle/>
        <a:p>
          <a:r>
            <a:rPr lang="en-US" dirty="0" err="1"/>
            <a:t>Lối</a:t>
          </a:r>
          <a:r>
            <a:rPr lang="en-US" dirty="0"/>
            <a:t> </a:t>
          </a:r>
          <a:r>
            <a:rPr lang="en-US" dirty="0" err="1"/>
            <a:t>chơi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cầu</a:t>
          </a:r>
          <a:r>
            <a:rPr lang="en-US" dirty="0"/>
            <a:t> </a:t>
          </a:r>
          <a:r>
            <a:rPr lang="en-US" dirty="0" err="1"/>
            <a:t>thủ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đến</a:t>
          </a:r>
          <a:r>
            <a:rPr lang="en-US" dirty="0"/>
            <a:t> </a:t>
          </a:r>
          <a:r>
            <a:rPr lang="en-US" dirty="0" err="1"/>
            <a:t>đội</a:t>
          </a:r>
          <a:r>
            <a:rPr lang="en-US" dirty="0"/>
            <a:t> </a:t>
          </a:r>
          <a:r>
            <a:rPr lang="en-US" dirty="0" err="1"/>
            <a:t>bóng</a:t>
          </a:r>
          <a:endParaRPr lang="en-US" dirty="0"/>
        </a:p>
      </dgm:t>
    </dgm:pt>
    <dgm:pt modelId="{FEC35439-084F-4E18-9D87-AD0A442FC222}" type="parTrans" cxnId="{2265D039-7685-42D0-8D85-3810691205BA}">
      <dgm:prSet/>
      <dgm:spPr/>
      <dgm:t>
        <a:bodyPr/>
        <a:lstStyle/>
        <a:p>
          <a:endParaRPr lang="en-US"/>
        </a:p>
      </dgm:t>
    </dgm:pt>
    <dgm:pt modelId="{30F790F6-2266-4241-9B10-0B5BB6A2AEDC}" type="sibTrans" cxnId="{2265D039-7685-42D0-8D85-3810691205BA}">
      <dgm:prSet/>
      <dgm:spPr/>
      <dgm:t>
        <a:bodyPr/>
        <a:lstStyle/>
        <a:p>
          <a:endParaRPr lang="en-US"/>
        </a:p>
      </dgm:t>
    </dgm:pt>
    <dgm:pt modelId="{ACF52028-8E74-4D3A-AF82-B1F5C9D25C8C}" type="pres">
      <dgm:prSet presAssocID="{F175C8C9-B1DA-413B-8FE3-642DCDE62AB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C339DCE-EA6D-4408-8524-C425D97A3030}" type="pres">
      <dgm:prSet presAssocID="{171B1ECC-2D25-4C58-AB0E-2E8C4B2C2AF7}" presName="root1" presStyleCnt="0"/>
      <dgm:spPr/>
    </dgm:pt>
    <dgm:pt modelId="{0B53FF60-DBD7-4D42-81E9-AD81BAFAC86A}" type="pres">
      <dgm:prSet presAssocID="{171B1ECC-2D25-4C58-AB0E-2E8C4B2C2AF7}" presName="LevelOneTextNode" presStyleLbl="node0" presStyleIdx="0" presStyleCnt="1" custScaleX="124721" custScaleY="163589">
        <dgm:presLayoutVars>
          <dgm:chPref val="3"/>
        </dgm:presLayoutVars>
      </dgm:prSet>
      <dgm:spPr/>
    </dgm:pt>
    <dgm:pt modelId="{53843A49-F61B-4608-BAC0-0218752F7CDE}" type="pres">
      <dgm:prSet presAssocID="{171B1ECC-2D25-4C58-AB0E-2E8C4B2C2AF7}" presName="level2hierChild" presStyleCnt="0"/>
      <dgm:spPr/>
    </dgm:pt>
    <dgm:pt modelId="{81242669-928F-4B5A-B9FF-FDDFE5B9586C}" type="pres">
      <dgm:prSet presAssocID="{8918AEF2-A77E-48E3-AD15-CE3A683B1E70}" presName="conn2-1" presStyleLbl="parChTrans1D2" presStyleIdx="0" presStyleCnt="6"/>
      <dgm:spPr/>
    </dgm:pt>
    <dgm:pt modelId="{8A845F01-FBC4-425F-9A34-438DA094CE7F}" type="pres">
      <dgm:prSet presAssocID="{8918AEF2-A77E-48E3-AD15-CE3A683B1E70}" presName="connTx" presStyleLbl="parChTrans1D2" presStyleIdx="0" presStyleCnt="6"/>
      <dgm:spPr/>
    </dgm:pt>
    <dgm:pt modelId="{BE11240F-1DA3-4785-839C-810C75A0EC9A}" type="pres">
      <dgm:prSet presAssocID="{19CEBC2A-A708-4EA0-9710-0E2B353985AF}" presName="root2" presStyleCnt="0"/>
      <dgm:spPr/>
    </dgm:pt>
    <dgm:pt modelId="{7FB3D789-72CF-41EB-9463-27A994D53AEC}" type="pres">
      <dgm:prSet presAssocID="{19CEBC2A-A708-4EA0-9710-0E2B353985AF}" presName="LevelTwoTextNode" presStyleLbl="node2" presStyleIdx="0" presStyleCnt="6">
        <dgm:presLayoutVars>
          <dgm:chPref val="3"/>
        </dgm:presLayoutVars>
      </dgm:prSet>
      <dgm:spPr/>
    </dgm:pt>
    <dgm:pt modelId="{7912E336-B063-48D6-8CC9-B4E2099CE9E9}" type="pres">
      <dgm:prSet presAssocID="{19CEBC2A-A708-4EA0-9710-0E2B353985AF}" presName="level3hierChild" presStyleCnt="0"/>
      <dgm:spPr/>
    </dgm:pt>
    <dgm:pt modelId="{DA4C6132-58B2-49B7-94DA-374B57D1E3EA}" type="pres">
      <dgm:prSet presAssocID="{9C7EAF64-ABF4-454B-8187-7C33B58EE1CC}" presName="conn2-1" presStyleLbl="parChTrans1D2" presStyleIdx="1" presStyleCnt="6"/>
      <dgm:spPr/>
    </dgm:pt>
    <dgm:pt modelId="{8724EA6D-B913-46EC-87C6-F61F237EDDA1}" type="pres">
      <dgm:prSet presAssocID="{9C7EAF64-ABF4-454B-8187-7C33B58EE1CC}" presName="connTx" presStyleLbl="parChTrans1D2" presStyleIdx="1" presStyleCnt="6"/>
      <dgm:spPr/>
    </dgm:pt>
    <dgm:pt modelId="{0F9E1269-2B3E-4C0F-B57C-8F91029B4DB3}" type="pres">
      <dgm:prSet presAssocID="{951DCA57-AFE5-4D70-B436-7F6405AC73BA}" presName="root2" presStyleCnt="0"/>
      <dgm:spPr/>
    </dgm:pt>
    <dgm:pt modelId="{1ECABCFE-987F-4F54-8B91-ABAC3D589973}" type="pres">
      <dgm:prSet presAssocID="{951DCA57-AFE5-4D70-B436-7F6405AC73BA}" presName="LevelTwoTextNode" presStyleLbl="node2" presStyleIdx="1" presStyleCnt="6">
        <dgm:presLayoutVars>
          <dgm:chPref val="3"/>
        </dgm:presLayoutVars>
      </dgm:prSet>
      <dgm:spPr/>
    </dgm:pt>
    <dgm:pt modelId="{B5916AB5-FD15-45CB-A43C-EC15F85680C0}" type="pres">
      <dgm:prSet presAssocID="{951DCA57-AFE5-4D70-B436-7F6405AC73BA}" presName="level3hierChild" presStyleCnt="0"/>
      <dgm:spPr/>
    </dgm:pt>
    <dgm:pt modelId="{FDF89BFD-2242-4E92-B98B-06F6CB419147}" type="pres">
      <dgm:prSet presAssocID="{7C8FDE0F-B262-44D1-B40B-5A094B7DAA6E}" presName="conn2-1" presStyleLbl="parChTrans1D2" presStyleIdx="2" presStyleCnt="6"/>
      <dgm:spPr/>
    </dgm:pt>
    <dgm:pt modelId="{5D3ED9EE-0DCE-4512-9BB0-839AEA5C8699}" type="pres">
      <dgm:prSet presAssocID="{7C8FDE0F-B262-44D1-B40B-5A094B7DAA6E}" presName="connTx" presStyleLbl="parChTrans1D2" presStyleIdx="2" presStyleCnt="6"/>
      <dgm:spPr/>
    </dgm:pt>
    <dgm:pt modelId="{FDE250F8-E719-4614-A08A-87F0357BECE3}" type="pres">
      <dgm:prSet presAssocID="{1E3AC3DC-8F6A-4AF4-ACCB-7D81128478BA}" presName="root2" presStyleCnt="0"/>
      <dgm:spPr/>
    </dgm:pt>
    <dgm:pt modelId="{0404A7E3-4B37-4E93-9162-D5B0A8230D89}" type="pres">
      <dgm:prSet presAssocID="{1E3AC3DC-8F6A-4AF4-ACCB-7D81128478BA}" presName="LevelTwoTextNode" presStyleLbl="node2" presStyleIdx="2" presStyleCnt="6">
        <dgm:presLayoutVars>
          <dgm:chPref val="3"/>
        </dgm:presLayoutVars>
      </dgm:prSet>
      <dgm:spPr/>
    </dgm:pt>
    <dgm:pt modelId="{8CE0A62F-3C8A-4AAB-9EAB-FE55A6A24CB4}" type="pres">
      <dgm:prSet presAssocID="{1E3AC3DC-8F6A-4AF4-ACCB-7D81128478BA}" presName="level3hierChild" presStyleCnt="0"/>
      <dgm:spPr/>
    </dgm:pt>
    <dgm:pt modelId="{E3888B79-3367-4125-83D5-F68FC0BFA613}" type="pres">
      <dgm:prSet presAssocID="{83A14748-6CEC-4DE7-ADDB-99F812D98D0F}" presName="conn2-1" presStyleLbl="parChTrans1D2" presStyleIdx="3" presStyleCnt="6"/>
      <dgm:spPr/>
    </dgm:pt>
    <dgm:pt modelId="{08B89B46-5EE2-47A2-959E-BDD0BACBF6D4}" type="pres">
      <dgm:prSet presAssocID="{83A14748-6CEC-4DE7-ADDB-99F812D98D0F}" presName="connTx" presStyleLbl="parChTrans1D2" presStyleIdx="3" presStyleCnt="6"/>
      <dgm:spPr/>
    </dgm:pt>
    <dgm:pt modelId="{B3166413-89DF-4518-AA95-2C646D88CDDE}" type="pres">
      <dgm:prSet presAssocID="{9C93708A-D598-4C29-B7E4-9ED8B58D7B1B}" presName="root2" presStyleCnt="0"/>
      <dgm:spPr/>
    </dgm:pt>
    <dgm:pt modelId="{B7263267-B1EA-4844-86EE-80D47DAD7757}" type="pres">
      <dgm:prSet presAssocID="{9C93708A-D598-4C29-B7E4-9ED8B58D7B1B}" presName="LevelTwoTextNode" presStyleLbl="node2" presStyleIdx="3" presStyleCnt="6">
        <dgm:presLayoutVars>
          <dgm:chPref val="3"/>
        </dgm:presLayoutVars>
      </dgm:prSet>
      <dgm:spPr/>
    </dgm:pt>
    <dgm:pt modelId="{674EE7D3-A401-4709-8CB2-9C38E39B58D6}" type="pres">
      <dgm:prSet presAssocID="{9C93708A-D598-4C29-B7E4-9ED8B58D7B1B}" presName="level3hierChild" presStyleCnt="0"/>
      <dgm:spPr/>
    </dgm:pt>
    <dgm:pt modelId="{AEB3FE43-431D-4E0F-8387-2EA8D1AA5758}" type="pres">
      <dgm:prSet presAssocID="{8CE5832D-9F40-4819-9A66-C54873799524}" presName="conn2-1" presStyleLbl="parChTrans1D2" presStyleIdx="4" presStyleCnt="6"/>
      <dgm:spPr/>
    </dgm:pt>
    <dgm:pt modelId="{89D196FF-1D07-4A27-87F3-676E149B381D}" type="pres">
      <dgm:prSet presAssocID="{8CE5832D-9F40-4819-9A66-C54873799524}" presName="connTx" presStyleLbl="parChTrans1D2" presStyleIdx="4" presStyleCnt="6"/>
      <dgm:spPr/>
    </dgm:pt>
    <dgm:pt modelId="{FAFBD3DC-44EC-40CA-A53D-938B28324A3C}" type="pres">
      <dgm:prSet presAssocID="{91D594DF-DAE4-498D-97D4-168D48DDB880}" presName="root2" presStyleCnt="0"/>
      <dgm:spPr/>
    </dgm:pt>
    <dgm:pt modelId="{A0A48331-3B69-45FA-A9F5-04BF8BB8A98D}" type="pres">
      <dgm:prSet presAssocID="{91D594DF-DAE4-498D-97D4-168D48DDB880}" presName="LevelTwoTextNode" presStyleLbl="node2" presStyleIdx="4" presStyleCnt="6">
        <dgm:presLayoutVars>
          <dgm:chPref val="3"/>
        </dgm:presLayoutVars>
      </dgm:prSet>
      <dgm:spPr/>
    </dgm:pt>
    <dgm:pt modelId="{C5C1DB1F-CEF3-47D6-8377-D3544F6887C3}" type="pres">
      <dgm:prSet presAssocID="{91D594DF-DAE4-498D-97D4-168D48DDB880}" presName="level3hierChild" presStyleCnt="0"/>
      <dgm:spPr/>
    </dgm:pt>
    <dgm:pt modelId="{BD059389-3A94-44F0-A010-5B929AF0FF39}" type="pres">
      <dgm:prSet presAssocID="{FEC35439-084F-4E18-9D87-AD0A442FC222}" presName="conn2-1" presStyleLbl="parChTrans1D2" presStyleIdx="5" presStyleCnt="6"/>
      <dgm:spPr/>
    </dgm:pt>
    <dgm:pt modelId="{797EBFE1-96B4-4982-BA35-8181E049A248}" type="pres">
      <dgm:prSet presAssocID="{FEC35439-084F-4E18-9D87-AD0A442FC222}" presName="connTx" presStyleLbl="parChTrans1D2" presStyleIdx="5" presStyleCnt="6"/>
      <dgm:spPr/>
    </dgm:pt>
    <dgm:pt modelId="{FA6FD568-A78D-449F-B671-3329214D7164}" type="pres">
      <dgm:prSet presAssocID="{CA086182-F5C8-4F06-8EC6-90491322F50E}" presName="root2" presStyleCnt="0"/>
      <dgm:spPr/>
    </dgm:pt>
    <dgm:pt modelId="{CCA3B612-B2C2-4E92-BC67-451DBEFF4782}" type="pres">
      <dgm:prSet presAssocID="{CA086182-F5C8-4F06-8EC6-90491322F50E}" presName="LevelTwoTextNode" presStyleLbl="node2" presStyleIdx="5" presStyleCnt="6">
        <dgm:presLayoutVars>
          <dgm:chPref val="3"/>
        </dgm:presLayoutVars>
      </dgm:prSet>
      <dgm:spPr/>
    </dgm:pt>
    <dgm:pt modelId="{2B7DA1C6-E964-4DB8-83D7-0E7115DDD6E3}" type="pres">
      <dgm:prSet presAssocID="{CA086182-F5C8-4F06-8EC6-90491322F50E}" presName="level3hierChild" presStyleCnt="0"/>
      <dgm:spPr/>
    </dgm:pt>
  </dgm:ptLst>
  <dgm:cxnLst>
    <dgm:cxn modelId="{620DB30A-DD2C-4B64-9627-3488CA7C9ABE}" type="presOf" srcId="{1E3AC3DC-8F6A-4AF4-ACCB-7D81128478BA}" destId="{0404A7E3-4B37-4E93-9162-D5B0A8230D89}" srcOrd="0" destOrd="0" presId="urn:microsoft.com/office/officeart/2005/8/layout/hierarchy2"/>
    <dgm:cxn modelId="{4E77290B-01F4-4C3A-82C5-BFFDA0A4FDDD}" srcId="{171B1ECC-2D25-4C58-AB0E-2E8C4B2C2AF7}" destId="{1E3AC3DC-8F6A-4AF4-ACCB-7D81128478BA}" srcOrd="2" destOrd="0" parTransId="{7C8FDE0F-B262-44D1-B40B-5A094B7DAA6E}" sibTransId="{1BABEF64-9383-4466-AD90-65BED8041A0A}"/>
    <dgm:cxn modelId="{CA60C10E-5378-48DC-B3C4-9DD93649A6F7}" type="presOf" srcId="{CA086182-F5C8-4F06-8EC6-90491322F50E}" destId="{CCA3B612-B2C2-4E92-BC67-451DBEFF4782}" srcOrd="0" destOrd="0" presId="urn:microsoft.com/office/officeart/2005/8/layout/hierarchy2"/>
    <dgm:cxn modelId="{7C11212E-3BF5-4593-9485-999B406027A5}" type="presOf" srcId="{91D594DF-DAE4-498D-97D4-168D48DDB880}" destId="{A0A48331-3B69-45FA-A9F5-04BF8BB8A98D}" srcOrd="0" destOrd="0" presId="urn:microsoft.com/office/officeart/2005/8/layout/hierarchy2"/>
    <dgm:cxn modelId="{98FAA42F-995A-4753-95AB-1E0607943BB1}" type="presOf" srcId="{8CE5832D-9F40-4819-9A66-C54873799524}" destId="{AEB3FE43-431D-4E0F-8387-2EA8D1AA5758}" srcOrd="0" destOrd="0" presId="urn:microsoft.com/office/officeart/2005/8/layout/hierarchy2"/>
    <dgm:cxn modelId="{FB4AB530-8997-48F3-9725-386459E0FA5D}" type="presOf" srcId="{7C8FDE0F-B262-44D1-B40B-5A094B7DAA6E}" destId="{5D3ED9EE-0DCE-4512-9BB0-839AEA5C8699}" srcOrd="1" destOrd="0" presId="urn:microsoft.com/office/officeart/2005/8/layout/hierarchy2"/>
    <dgm:cxn modelId="{2265D039-7685-42D0-8D85-3810691205BA}" srcId="{171B1ECC-2D25-4C58-AB0E-2E8C4B2C2AF7}" destId="{CA086182-F5C8-4F06-8EC6-90491322F50E}" srcOrd="5" destOrd="0" parTransId="{FEC35439-084F-4E18-9D87-AD0A442FC222}" sibTransId="{30F790F6-2266-4241-9B10-0B5BB6A2AEDC}"/>
    <dgm:cxn modelId="{AAE68B3F-3A77-41E4-AFCB-7D6D778522C4}" type="presOf" srcId="{7C8FDE0F-B262-44D1-B40B-5A094B7DAA6E}" destId="{FDF89BFD-2242-4E92-B98B-06F6CB419147}" srcOrd="0" destOrd="0" presId="urn:microsoft.com/office/officeart/2005/8/layout/hierarchy2"/>
    <dgm:cxn modelId="{BDAC5E62-E517-4580-8A67-247134BFCBFF}" type="presOf" srcId="{9C93708A-D598-4C29-B7E4-9ED8B58D7B1B}" destId="{B7263267-B1EA-4844-86EE-80D47DAD7757}" srcOrd="0" destOrd="0" presId="urn:microsoft.com/office/officeart/2005/8/layout/hierarchy2"/>
    <dgm:cxn modelId="{CE947065-B487-412F-8302-3B116EBA4D54}" srcId="{171B1ECC-2D25-4C58-AB0E-2E8C4B2C2AF7}" destId="{951DCA57-AFE5-4D70-B436-7F6405AC73BA}" srcOrd="1" destOrd="0" parTransId="{9C7EAF64-ABF4-454B-8187-7C33B58EE1CC}" sibTransId="{5F125D15-91A3-48DF-BDE0-8042ECCAE19E}"/>
    <dgm:cxn modelId="{BD978B65-2CC7-4244-870E-063A20054B5F}" type="presOf" srcId="{83A14748-6CEC-4DE7-ADDB-99F812D98D0F}" destId="{08B89B46-5EE2-47A2-959E-BDD0BACBF6D4}" srcOrd="1" destOrd="0" presId="urn:microsoft.com/office/officeart/2005/8/layout/hierarchy2"/>
    <dgm:cxn modelId="{6EF82649-A994-4091-8B7D-D793B02D84BA}" srcId="{F175C8C9-B1DA-413B-8FE3-642DCDE62ABA}" destId="{171B1ECC-2D25-4C58-AB0E-2E8C4B2C2AF7}" srcOrd="0" destOrd="0" parTransId="{E6B71846-3B6A-4F52-B926-E7C46CD5244E}" sibTransId="{B0D5464F-78CC-4B7D-9CFE-3E271ECF67E5}"/>
    <dgm:cxn modelId="{7F984D4A-C526-484F-89B4-BFA3569B33C0}" type="presOf" srcId="{19CEBC2A-A708-4EA0-9710-0E2B353985AF}" destId="{7FB3D789-72CF-41EB-9463-27A994D53AEC}" srcOrd="0" destOrd="0" presId="urn:microsoft.com/office/officeart/2005/8/layout/hierarchy2"/>
    <dgm:cxn modelId="{B1C06250-005A-473C-B72B-426E0EA050B9}" type="presOf" srcId="{FEC35439-084F-4E18-9D87-AD0A442FC222}" destId="{BD059389-3A94-44F0-A010-5B929AF0FF39}" srcOrd="0" destOrd="0" presId="urn:microsoft.com/office/officeart/2005/8/layout/hierarchy2"/>
    <dgm:cxn modelId="{92F30F8A-3923-4404-A683-B96FA97468D4}" type="presOf" srcId="{FEC35439-084F-4E18-9D87-AD0A442FC222}" destId="{797EBFE1-96B4-4982-BA35-8181E049A248}" srcOrd="1" destOrd="0" presId="urn:microsoft.com/office/officeart/2005/8/layout/hierarchy2"/>
    <dgm:cxn modelId="{30525491-7C89-4FD0-AC85-49C39F8688D7}" type="presOf" srcId="{9C7EAF64-ABF4-454B-8187-7C33B58EE1CC}" destId="{DA4C6132-58B2-49B7-94DA-374B57D1E3EA}" srcOrd="0" destOrd="0" presId="urn:microsoft.com/office/officeart/2005/8/layout/hierarchy2"/>
    <dgm:cxn modelId="{748B0D99-9415-4F37-A9C6-D544B1A0440C}" srcId="{171B1ECC-2D25-4C58-AB0E-2E8C4B2C2AF7}" destId="{91D594DF-DAE4-498D-97D4-168D48DDB880}" srcOrd="4" destOrd="0" parTransId="{8CE5832D-9F40-4819-9A66-C54873799524}" sibTransId="{61C2764A-A88A-4FE4-A680-426B8FC5BD1B}"/>
    <dgm:cxn modelId="{036D5DA8-E518-41A0-A7DA-6F7AC1EC1BBB}" srcId="{171B1ECC-2D25-4C58-AB0E-2E8C4B2C2AF7}" destId="{19CEBC2A-A708-4EA0-9710-0E2B353985AF}" srcOrd="0" destOrd="0" parTransId="{8918AEF2-A77E-48E3-AD15-CE3A683B1E70}" sibTransId="{95998D0F-15F8-48D1-A4F8-61DDF8193887}"/>
    <dgm:cxn modelId="{318316A9-E1D4-4E6E-9542-AD5638C1171A}" type="presOf" srcId="{951DCA57-AFE5-4D70-B436-7F6405AC73BA}" destId="{1ECABCFE-987F-4F54-8B91-ABAC3D589973}" srcOrd="0" destOrd="0" presId="urn:microsoft.com/office/officeart/2005/8/layout/hierarchy2"/>
    <dgm:cxn modelId="{20F627AD-6C20-4E42-87A2-2F772BFFFF00}" type="presOf" srcId="{83A14748-6CEC-4DE7-ADDB-99F812D98D0F}" destId="{E3888B79-3367-4125-83D5-F68FC0BFA613}" srcOrd="0" destOrd="0" presId="urn:microsoft.com/office/officeart/2005/8/layout/hierarchy2"/>
    <dgm:cxn modelId="{DE0A22B1-8D70-4291-95FA-71E83A4BF008}" type="presOf" srcId="{9C7EAF64-ABF4-454B-8187-7C33B58EE1CC}" destId="{8724EA6D-B913-46EC-87C6-F61F237EDDA1}" srcOrd="1" destOrd="0" presId="urn:microsoft.com/office/officeart/2005/8/layout/hierarchy2"/>
    <dgm:cxn modelId="{A6415DD3-4C76-4C0C-9A6E-99221585D8EA}" srcId="{171B1ECC-2D25-4C58-AB0E-2E8C4B2C2AF7}" destId="{9C93708A-D598-4C29-B7E4-9ED8B58D7B1B}" srcOrd="3" destOrd="0" parTransId="{83A14748-6CEC-4DE7-ADDB-99F812D98D0F}" sibTransId="{18C5E9AD-0BA1-492E-B38D-3C469F1B9B06}"/>
    <dgm:cxn modelId="{50BC83DA-B5B6-489E-99D5-73BA31BC9DA7}" type="presOf" srcId="{8918AEF2-A77E-48E3-AD15-CE3A683B1E70}" destId="{81242669-928F-4B5A-B9FF-FDDFE5B9586C}" srcOrd="0" destOrd="0" presId="urn:microsoft.com/office/officeart/2005/8/layout/hierarchy2"/>
    <dgm:cxn modelId="{B47C89E7-2887-40C2-BDB4-2257674E6E08}" type="presOf" srcId="{171B1ECC-2D25-4C58-AB0E-2E8C4B2C2AF7}" destId="{0B53FF60-DBD7-4D42-81E9-AD81BAFAC86A}" srcOrd="0" destOrd="0" presId="urn:microsoft.com/office/officeart/2005/8/layout/hierarchy2"/>
    <dgm:cxn modelId="{4AADCBEA-4426-4276-A0F4-9C8D13A6EB52}" type="presOf" srcId="{F175C8C9-B1DA-413B-8FE3-642DCDE62ABA}" destId="{ACF52028-8E74-4D3A-AF82-B1F5C9D25C8C}" srcOrd="0" destOrd="0" presId="urn:microsoft.com/office/officeart/2005/8/layout/hierarchy2"/>
    <dgm:cxn modelId="{0C8450F1-A7BB-4A8D-821F-FB31B5C7F645}" type="presOf" srcId="{8CE5832D-9F40-4819-9A66-C54873799524}" destId="{89D196FF-1D07-4A27-87F3-676E149B381D}" srcOrd="1" destOrd="0" presId="urn:microsoft.com/office/officeart/2005/8/layout/hierarchy2"/>
    <dgm:cxn modelId="{139C92FF-9DCC-492A-9B36-ED26C49ED3C1}" type="presOf" srcId="{8918AEF2-A77E-48E3-AD15-CE3A683B1E70}" destId="{8A845F01-FBC4-425F-9A34-438DA094CE7F}" srcOrd="1" destOrd="0" presId="urn:microsoft.com/office/officeart/2005/8/layout/hierarchy2"/>
    <dgm:cxn modelId="{3D64C815-C049-4DF6-9A53-4008203B5556}" type="presParOf" srcId="{ACF52028-8E74-4D3A-AF82-B1F5C9D25C8C}" destId="{0C339DCE-EA6D-4408-8524-C425D97A3030}" srcOrd="0" destOrd="0" presId="urn:microsoft.com/office/officeart/2005/8/layout/hierarchy2"/>
    <dgm:cxn modelId="{EE961AC6-208D-4FCD-B8A5-AD7137614826}" type="presParOf" srcId="{0C339DCE-EA6D-4408-8524-C425D97A3030}" destId="{0B53FF60-DBD7-4D42-81E9-AD81BAFAC86A}" srcOrd="0" destOrd="0" presId="urn:microsoft.com/office/officeart/2005/8/layout/hierarchy2"/>
    <dgm:cxn modelId="{FC88D430-CD9B-4ACC-A3F3-AB49871BCF06}" type="presParOf" srcId="{0C339DCE-EA6D-4408-8524-C425D97A3030}" destId="{53843A49-F61B-4608-BAC0-0218752F7CDE}" srcOrd="1" destOrd="0" presId="urn:microsoft.com/office/officeart/2005/8/layout/hierarchy2"/>
    <dgm:cxn modelId="{22BE70DD-7D9B-4FBE-9CD1-3CFB79093753}" type="presParOf" srcId="{53843A49-F61B-4608-BAC0-0218752F7CDE}" destId="{81242669-928F-4B5A-B9FF-FDDFE5B9586C}" srcOrd="0" destOrd="0" presId="urn:microsoft.com/office/officeart/2005/8/layout/hierarchy2"/>
    <dgm:cxn modelId="{E98675DC-25A2-4F8B-A0B3-521614E681F9}" type="presParOf" srcId="{81242669-928F-4B5A-B9FF-FDDFE5B9586C}" destId="{8A845F01-FBC4-425F-9A34-438DA094CE7F}" srcOrd="0" destOrd="0" presId="urn:microsoft.com/office/officeart/2005/8/layout/hierarchy2"/>
    <dgm:cxn modelId="{816F2C69-B24D-4AA3-8664-3B771FA4BB69}" type="presParOf" srcId="{53843A49-F61B-4608-BAC0-0218752F7CDE}" destId="{BE11240F-1DA3-4785-839C-810C75A0EC9A}" srcOrd="1" destOrd="0" presId="urn:microsoft.com/office/officeart/2005/8/layout/hierarchy2"/>
    <dgm:cxn modelId="{845D0E53-771D-46A7-B3CA-146EDC799731}" type="presParOf" srcId="{BE11240F-1DA3-4785-839C-810C75A0EC9A}" destId="{7FB3D789-72CF-41EB-9463-27A994D53AEC}" srcOrd="0" destOrd="0" presId="urn:microsoft.com/office/officeart/2005/8/layout/hierarchy2"/>
    <dgm:cxn modelId="{48435AF5-E927-4013-B9BB-8892EB6D3CBD}" type="presParOf" srcId="{BE11240F-1DA3-4785-839C-810C75A0EC9A}" destId="{7912E336-B063-48D6-8CC9-B4E2099CE9E9}" srcOrd="1" destOrd="0" presId="urn:microsoft.com/office/officeart/2005/8/layout/hierarchy2"/>
    <dgm:cxn modelId="{5A12275F-951B-468B-AE67-F9AE7D28D7A8}" type="presParOf" srcId="{53843A49-F61B-4608-BAC0-0218752F7CDE}" destId="{DA4C6132-58B2-49B7-94DA-374B57D1E3EA}" srcOrd="2" destOrd="0" presId="urn:microsoft.com/office/officeart/2005/8/layout/hierarchy2"/>
    <dgm:cxn modelId="{4854400A-CAA0-4C2E-9089-9AB60BCD0AF4}" type="presParOf" srcId="{DA4C6132-58B2-49B7-94DA-374B57D1E3EA}" destId="{8724EA6D-B913-46EC-87C6-F61F237EDDA1}" srcOrd="0" destOrd="0" presId="urn:microsoft.com/office/officeart/2005/8/layout/hierarchy2"/>
    <dgm:cxn modelId="{401C6522-D713-450E-AB85-D3A712F08E54}" type="presParOf" srcId="{53843A49-F61B-4608-BAC0-0218752F7CDE}" destId="{0F9E1269-2B3E-4C0F-B57C-8F91029B4DB3}" srcOrd="3" destOrd="0" presId="urn:microsoft.com/office/officeart/2005/8/layout/hierarchy2"/>
    <dgm:cxn modelId="{0386F14C-5F80-4AEF-BFF5-525310B55FCB}" type="presParOf" srcId="{0F9E1269-2B3E-4C0F-B57C-8F91029B4DB3}" destId="{1ECABCFE-987F-4F54-8B91-ABAC3D589973}" srcOrd="0" destOrd="0" presId="urn:microsoft.com/office/officeart/2005/8/layout/hierarchy2"/>
    <dgm:cxn modelId="{5348D437-D44E-4234-9EF6-A4ABE23C3D51}" type="presParOf" srcId="{0F9E1269-2B3E-4C0F-B57C-8F91029B4DB3}" destId="{B5916AB5-FD15-45CB-A43C-EC15F85680C0}" srcOrd="1" destOrd="0" presId="urn:microsoft.com/office/officeart/2005/8/layout/hierarchy2"/>
    <dgm:cxn modelId="{8D508270-88CF-4542-9277-96B043EC41DC}" type="presParOf" srcId="{53843A49-F61B-4608-BAC0-0218752F7CDE}" destId="{FDF89BFD-2242-4E92-B98B-06F6CB419147}" srcOrd="4" destOrd="0" presId="urn:microsoft.com/office/officeart/2005/8/layout/hierarchy2"/>
    <dgm:cxn modelId="{28853D83-A01A-4DCD-BEE7-4FE3413ED250}" type="presParOf" srcId="{FDF89BFD-2242-4E92-B98B-06F6CB419147}" destId="{5D3ED9EE-0DCE-4512-9BB0-839AEA5C8699}" srcOrd="0" destOrd="0" presId="urn:microsoft.com/office/officeart/2005/8/layout/hierarchy2"/>
    <dgm:cxn modelId="{32177352-CCD4-4E6A-B740-962D0F235F6A}" type="presParOf" srcId="{53843A49-F61B-4608-BAC0-0218752F7CDE}" destId="{FDE250F8-E719-4614-A08A-87F0357BECE3}" srcOrd="5" destOrd="0" presId="urn:microsoft.com/office/officeart/2005/8/layout/hierarchy2"/>
    <dgm:cxn modelId="{4A9AE4D4-CB1D-433E-A814-D4053FA7B2B2}" type="presParOf" srcId="{FDE250F8-E719-4614-A08A-87F0357BECE3}" destId="{0404A7E3-4B37-4E93-9162-D5B0A8230D89}" srcOrd="0" destOrd="0" presId="urn:microsoft.com/office/officeart/2005/8/layout/hierarchy2"/>
    <dgm:cxn modelId="{545FF100-123C-484A-BC86-7330DACE8639}" type="presParOf" srcId="{FDE250F8-E719-4614-A08A-87F0357BECE3}" destId="{8CE0A62F-3C8A-4AAB-9EAB-FE55A6A24CB4}" srcOrd="1" destOrd="0" presId="urn:microsoft.com/office/officeart/2005/8/layout/hierarchy2"/>
    <dgm:cxn modelId="{256EA530-4CCB-49C1-8CDF-A770D93B58AA}" type="presParOf" srcId="{53843A49-F61B-4608-BAC0-0218752F7CDE}" destId="{E3888B79-3367-4125-83D5-F68FC0BFA613}" srcOrd="6" destOrd="0" presId="urn:microsoft.com/office/officeart/2005/8/layout/hierarchy2"/>
    <dgm:cxn modelId="{4C3DD7D7-E8BF-48A5-A50D-8F54D2F2B909}" type="presParOf" srcId="{E3888B79-3367-4125-83D5-F68FC0BFA613}" destId="{08B89B46-5EE2-47A2-959E-BDD0BACBF6D4}" srcOrd="0" destOrd="0" presId="urn:microsoft.com/office/officeart/2005/8/layout/hierarchy2"/>
    <dgm:cxn modelId="{2B67DCD2-18D6-4779-BEF8-1252C4D73514}" type="presParOf" srcId="{53843A49-F61B-4608-BAC0-0218752F7CDE}" destId="{B3166413-89DF-4518-AA95-2C646D88CDDE}" srcOrd="7" destOrd="0" presId="urn:microsoft.com/office/officeart/2005/8/layout/hierarchy2"/>
    <dgm:cxn modelId="{D40C1BF9-72C7-4C92-93AF-11939A2A1004}" type="presParOf" srcId="{B3166413-89DF-4518-AA95-2C646D88CDDE}" destId="{B7263267-B1EA-4844-86EE-80D47DAD7757}" srcOrd="0" destOrd="0" presId="urn:microsoft.com/office/officeart/2005/8/layout/hierarchy2"/>
    <dgm:cxn modelId="{BDA3A595-F4A3-40DB-94A1-B87C375F72EE}" type="presParOf" srcId="{B3166413-89DF-4518-AA95-2C646D88CDDE}" destId="{674EE7D3-A401-4709-8CB2-9C38E39B58D6}" srcOrd="1" destOrd="0" presId="urn:microsoft.com/office/officeart/2005/8/layout/hierarchy2"/>
    <dgm:cxn modelId="{2C3526C2-C574-4C3C-900A-C12194768C26}" type="presParOf" srcId="{53843A49-F61B-4608-BAC0-0218752F7CDE}" destId="{AEB3FE43-431D-4E0F-8387-2EA8D1AA5758}" srcOrd="8" destOrd="0" presId="urn:microsoft.com/office/officeart/2005/8/layout/hierarchy2"/>
    <dgm:cxn modelId="{ECDE256A-FAAF-4F46-93AC-E9F005135C23}" type="presParOf" srcId="{AEB3FE43-431D-4E0F-8387-2EA8D1AA5758}" destId="{89D196FF-1D07-4A27-87F3-676E149B381D}" srcOrd="0" destOrd="0" presId="urn:microsoft.com/office/officeart/2005/8/layout/hierarchy2"/>
    <dgm:cxn modelId="{62CBE549-8F8D-4BC3-9F6B-96537461809B}" type="presParOf" srcId="{53843A49-F61B-4608-BAC0-0218752F7CDE}" destId="{FAFBD3DC-44EC-40CA-A53D-938B28324A3C}" srcOrd="9" destOrd="0" presId="urn:microsoft.com/office/officeart/2005/8/layout/hierarchy2"/>
    <dgm:cxn modelId="{BA5A8162-4096-42DE-8590-E71AC3255AC8}" type="presParOf" srcId="{FAFBD3DC-44EC-40CA-A53D-938B28324A3C}" destId="{A0A48331-3B69-45FA-A9F5-04BF8BB8A98D}" srcOrd="0" destOrd="0" presId="urn:microsoft.com/office/officeart/2005/8/layout/hierarchy2"/>
    <dgm:cxn modelId="{9333728A-A692-4455-9A9B-9677F5486233}" type="presParOf" srcId="{FAFBD3DC-44EC-40CA-A53D-938B28324A3C}" destId="{C5C1DB1F-CEF3-47D6-8377-D3544F6887C3}" srcOrd="1" destOrd="0" presId="urn:microsoft.com/office/officeart/2005/8/layout/hierarchy2"/>
    <dgm:cxn modelId="{92EE06AB-7384-4033-949B-BE2E06A03541}" type="presParOf" srcId="{53843A49-F61B-4608-BAC0-0218752F7CDE}" destId="{BD059389-3A94-44F0-A010-5B929AF0FF39}" srcOrd="10" destOrd="0" presId="urn:microsoft.com/office/officeart/2005/8/layout/hierarchy2"/>
    <dgm:cxn modelId="{92250AEA-80A0-4990-83B8-C48AF013055E}" type="presParOf" srcId="{BD059389-3A94-44F0-A010-5B929AF0FF39}" destId="{797EBFE1-96B4-4982-BA35-8181E049A248}" srcOrd="0" destOrd="0" presId="urn:microsoft.com/office/officeart/2005/8/layout/hierarchy2"/>
    <dgm:cxn modelId="{4B3B9BBE-777D-49E1-A696-3EB40A4E1C01}" type="presParOf" srcId="{53843A49-F61B-4608-BAC0-0218752F7CDE}" destId="{FA6FD568-A78D-449F-B671-3329214D7164}" srcOrd="11" destOrd="0" presId="urn:microsoft.com/office/officeart/2005/8/layout/hierarchy2"/>
    <dgm:cxn modelId="{9C164FA3-B0CF-4584-B1F4-70188EAB9A17}" type="presParOf" srcId="{FA6FD568-A78D-449F-B671-3329214D7164}" destId="{CCA3B612-B2C2-4E92-BC67-451DBEFF4782}" srcOrd="0" destOrd="0" presId="urn:microsoft.com/office/officeart/2005/8/layout/hierarchy2"/>
    <dgm:cxn modelId="{D1D4F91D-BEBD-42A4-B78A-1A353906D42C}" type="presParOf" srcId="{FA6FD568-A78D-449F-B671-3329214D7164}" destId="{2B7DA1C6-E964-4DB8-83D7-0E7115DDD6E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3ED4-A86F-4068-BA5B-E23BA9A56102}">
      <dsp:nvSpPr>
        <dsp:cNvPr id="0" name=""/>
        <dsp:cNvSpPr/>
      </dsp:nvSpPr>
      <dsp:spPr>
        <a:xfrm>
          <a:off x="245156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Player</a:t>
          </a:r>
        </a:p>
      </dsp:txBody>
      <dsp:txXfrm>
        <a:off x="273782" y="1715619"/>
        <a:ext cx="1897450" cy="920099"/>
      </dsp:txXfrm>
    </dsp:sp>
    <dsp:sp modelId="{A9F67678-510C-4C5B-B713-CCA82DE2C8A0}">
      <dsp:nvSpPr>
        <dsp:cNvPr id="0" name=""/>
        <dsp:cNvSpPr/>
      </dsp:nvSpPr>
      <dsp:spPr>
        <a:xfrm rot="17692822">
          <a:off x="1661593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544339" y="1286243"/>
        <a:ext cx="92920" cy="92920"/>
      </dsp:txXfrm>
    </dsp:sp>
    <dsp:sp modelId="{4739FB3F-B0F7-4C8B-82F4-24AA215A4CCB}">
      <dsp:nvSpPr>
        <dsp:cNvPr id="0" name=""/>
        <dsp:cNvSpPr/>
      </dsp:nvSpPr>
      <dsp:spPr>
        <a:xfrm>
          <a:off x="2981740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Thông </a:t>
          </a:r>
          <a:r>
            <a:rPr lang="en-US" sz="2100" kern="1200" dirty="0" err="1"/>
            <a:t>số</a:t>
          </a:r>
          <a:r>
            <a:rPr lang="en-US" sz="2100" kern="1200" dirty="0"/>
            <a:t> </a:t>
          </a:r>
          <a:r>
            <a:rPr lang="en-US" sz="2100" kern="1200" dirty="0" err="1"/>
            <a:t>cơ</a:t>
          </a:r>
          <a:r>
            <a:rPr lang="en-US" sz="2100" kern="1200" dirty="0"/>
            <a:t> </a:t>
          </a:r>
          <a:r>
            <a:rPr lang="en-US" sz="2100" kern="1200" dirty="0" err="1"/>
            <a:t>bản</a:t>
          </a:r>
          <a:r>
            <a:rPr lang="en-US" sz="2100" kern="1200" dirty="0"/>
            <a:t>: </a:t>
          </a:r>
          <a:r>
            <a:rPr lang="en-US" sz="2100" kern="1200" dirty="0" err="1"/>
            <a:t>bàn</a:t>
          </a:r>
          <a:r>
            <a:rPr lang="en-US" sz="2100" kern="1200" dirty="0"/>
            <a:t> </a:t>
          </a:r>
          <a:r>
            <a:rPr lang="en-US" sz="2100" kern="1200" dirty="0" err="1"/>
            <a:t>thắng</a:t>
          </a:r>
          <a:r>
            <a:rPr lang="en-US" sz="2100" kern="1200" dirty="0"/>
            <a:t>, </a:t>
          </a:r>
          <a:r>
            <a:rPr lang="en-US" sz="2100" kern="1200" dirty="0" err="1"/>
            <a:t>kiến</a:t>
          </a:r>
          <a:r>
            <a:rPr lang="en-US" sz="2100" kern="1200" dirty="0"/>
            <a:t> </a:t>
          </a:r>
          <a:r>
            <a:rPr lang="en-US" sz="2100" kern="1200" dirty="0" err="1"/>
            <a:t>tạo</a:t>
          </a:r>
          <a:r>
            <a:rPr lang="en-US" sz="2100" kern="1200" dirty="0"/>
            <a:t>,..</a:t>
          </a:r>
        </a:p>
      </dsp:txBody>
      <dsp:txXfrm>
        <a:off x="3010366" y="29688"/>
        <a:ext cx="1897450" cy="920099"/>
      </dsp:txXfrm>
    </dsp:sp>
    <dsp:sp modelId="{9469BA0F-DEDA-4F85-8EDB-536DD93867D9}">
      <dsp:nvSpPr>
        <dsp:cNvPr id="0" name=""/>
        <dsp:cNvSpPr/>
      </dsp:nvSpPr>
      <dsp:spPr>
        <a:xfrm rot="19457599">
          <a:off x="2109355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6727" y="1870608"/>
        <a:ext cx="48144" cy="48144"/>
      </dsp:txXfrm>
    </dsp:sp>
    <dsp:sp modelId="{BA95BD25-0D6C-4E9B-B661-4EA98463C225}">
      <dsp:nvSpPr>
        <dsp:cNvPr id="0" name=""/>
        <dsp:cNvSpPr/>
      </dsp:nvSpPr>
      <dsp:spPr>
        <a:xfrm>
          <a:off x="2981740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Mối</a:t>
          </a:r>
          <a:r>
            <a:rPr lang="en-US" sz="2100" kern="1200" dirty="0"/>
            <a:t> </a:t>
          </a:r>
          <a:r>
            <a:rPr lang="en-US" sz="2100" kern="1200" dirty="0" err="1"/>
            <a:t>quan</a:t>
          </a:r>
          <a:r>
            <a:rPr lang="en-US" sz="2100" kern="1200" dirty="0"/>
            <a:t> </a:t>
          </a:r>
          <a:r>
            <a:rPr lang="en-US" sz="2100" kern="1200" dirty="0" err="1"/>
            <a:t>hệ</a:t>
          </a:r>
          <a:r>
            <a:rPr lang="en-US" sz="2100" kern="1200" dirty="0"/>
            <a:t> </a:t>
          </a:r>
          <a:r>
            <a:rPr lang="en-US" sz="2100" kern="1200" dirty="0" err="1"/>
            <a:t>giữa</a:t>
          </a:r>
          <a:r>
            <a:rPr lang="en-US" sz="2100" kern="1200" dirty="0"/>
            <a:t> </a:t>
          </a:r>
          <a:r>
            <a:rPr lang="en-US" sz="2100" kern="1200" dirty="0" err="1"/>
            <a:t>bàn</a:t>
          </a:r>
          <a:r>
            <a:rPr lang="en-US" sz="2100" kern="1200" dirty="0"/>
            <a:t> </a:t>
          </a:r>
          <a:r>
            <a:rPr lang="en-US" sz="2100" kern="1200" dirty="0" err="1"/>
            <a:t>thắng</a:t>
          </a:r>
          <a:r>
            <a:rPr lang="en-US" sz="2100" kern="1200" dirty="0"/>
            <a:t> </a:t>
          </a:r>
          <a:r>
            <a:rPr lang="en-US" sz="2100" kern="1200" dirty="0" err="1"/>
            <a:t>và</a:t>
          </a:r>
          <a:r>
            <a:rPr lang="en-US" sz="2100" kern="1200" dirty="0"/>
            <a:t> </a:t>
          </a:r>
          <a:r>
            <a:rPr lang="en-US" sz="2100" kern="1200" dirty="0" err="1"/>
            <a:t>penanly</a:t>
          </a:r>
          <a:endParaRPr lang="en-US" sz="2100" kern="1200" dirty="0"/>
        </a:p>
      </dsp:txBody>
      <dsp:txXfrm>
        <a:off x="3010366" y="1153642"/>
        <a:ext cx="1897450" cy="920099"/>
      </dsp:txXfrm>
    </dsp:sp>
    <dsp:sp modelId="{FAA9DE04-34A2-48B9-80CA-75953AB979B0}">
      <dsp:nvSpPr>
        <dsp:cNvPr id="0" name=""/>
        <dsp:cNvSpPr/>
      </dsp:nvSpPr>
      <dsp:spPr>
        <a:xfrm rot="2142401">
          <a:off x="2109355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6727" y="2432585"/>
        <a:ext cx="48144" cy="48144"/>
      </dsp:txXfrm>
    </dsp:sp>
    <dsp:sp modelId="{765D3560-50A1-404A-BB3E-8DEF5775F9AC}">
      <dsp:nvSpPr>
        <dsp:cNvPr id="0" name=""/>
        <dsp:cNvSpPr/>
      </dsp:nvSpPr>
      <dsp:spPr>
        <a:xfrm>
          <a:off x="2981740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Đóng</a:t>
          </a:r>
          <a:r>
            <a:rPr lang="en-US" sz="2100" kern="1200" dirty="0"/>
            <a:t> </a:t>
          </a:r>
          <a:r>
            <a:rPr lang="en-US" sz="2100" kern="1200" dirty="0" err="1"/>
            <a:t>góp</a:t>
          </a:r>
          <a:r>
            <a:rPr lang="en-US" sz="2100" kern="1200" dirty="0"/>
            <a:t> </a:t>
          </a:r>
          <a:r>
            <a:rPr lang="en-US" sz="2100" kern="1200" dirty="0" err="1"/>
            <a:t>bàn</a:t>
          </a:r>
          <a:r>
            <a:rPr lang="en-US" sz="2100" kern="1200" dirty="0"/>
            <a:t> </a:t>
          </a:r>
          <a:r>
            <a:rPr lang="en-US" sz="2100" kern="1200" dirty="0" err="1"/>
            <a:t>thắng</a:t>
          </a:r>
          <a:r>
            <a:rPr lang="en-US" sz="2100" kern="1200" dirty="0"/>
            <a:t> </a:t>
          </a:r>
          <a:r>
            <a:rPr lang="en-US" sz="2100" kern="1200" dirty="0" err="1"/>
            <a:t>của</a:t>
          </a:r>
          <a:r>
            <a:rPr lang="en-US" sz="2100" kern="1200" dirty="0"/>
            <a:t> </a:t>
          </a:r>
          <a:r>
            <a:rPr lang="en-US" sz="2100" kern="1200" dirty="0" err="1"/>
            <a:t>từng</a:t>
          </a:r>
          <a:r>
            <a:rPr lang="en-US" sz="2100" kern="1200" dirty="0"/>
            <a:t> </a:t>
          </a:r>
          <a:r>
            <a:rPr lang="en-US" sz="2100" kern="1200" dirty="0" err="1"/>
            <a:t>vị</a:t>
          </a:r>
          <a:r>
            <a:rPr lang="en-US" sz="2100" kern="1200" dirty="0"/>
            <a:t> </a:t>
          </a:r>
          <a:r>
            <a:rPr lang="en-US" sz="2100" kern="1200" dirty="0" err="1"/>
            <a:t>trí</a:t>
          </a:r>
          <a:endParaRPr lang="en-US" sz="2100" kern="1200" dirty="0"/>
        </a:p>
      </dsp:txBody>
      <dsp:txXfrm>
        <a:off x="3010366" y="2277596"/>
        <a:ext cx="1897450" cy="920099"/>
      </dsp:txXfrm>
    </dsp:sp>
    <dsp:sp modelId="{A8BA02EF-F0BA-4EFE-A73A-399F717D9FBA}">
      <dsp:nvSpPr>
        <dsp:cNvPr id="0" name=""/>
        <dsp:cNvSpPr/>
      </dsp:nvSpPr>
      <dsp:spPr>
        <a:xfrm rot="3907178">
          <a:off x="1661593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544339" y="2972174"/>
        <a:ext cx="92920" cy="92920"/>
      </dsp:txXfrm>
    </dsp:sp>
    <dsp:sp modelId="{BEC3A8DE-94AD-4B31-8A50-EAC154596E65}">
      <dsp:nvSpPr>
        <dsp:cNvPr id="0" name=""/>
        <dsp:cNvSpPr/>
      </dsp:nvSpPr>
      <dsp:spPr>
        <a:xfrm>
          <a:off x="2981740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Mối</a:t>
          </a:r>
          <a:r>
            <a:rPr lang="en-US" sz="2100" kern="1200" dirty="0"/>
            <a:t> </a:t>
          </a:r>
          <a:r>
            <a:rPr lang="en-US" sz="2100" kern="1200" dirty="0" err="1"/>
            <a:t>quan</a:t>
          </a:r>
          <a:r>
            <a:rPr lang="en-US" sz="2100" kern="1200" dirty="0"/>
            <a:t> </a:t>
          </a:r>
          <a:r>
            <a:rPr lang="en-US" sz="2100" kern="1200" dirty="0" err="1"/>
            <a:t>hệ</a:t>
          </a:r>
          <a:r>
            <a:rPr lang="en-US" sz="2100" kern="1200" dirty="0"/>
            <a:t> </a:t>
          </a:r>
          <a:r>
            <a:rPr lang="en-US" sz="2100" kern="1200" dirty="0" err="1"/>
            <a:t>giữa</a:t>
          </a:r>
          <a:r>
            <a:rPr lang="en-US" sz="2100" kern="1200" dirty="0"/>
            <a:t> </a:t>
          </a:r>
          <a:r>
            <a:rPr lang="en-US" sz="2100" kern="1200" dirty="0" err="1"/>
            <a:t>tuổi</a:t>
          </a:r>
          <a:r>
            <a:rPr lang="en-US" sz="2100" kern="1200" dirty="0"/>
            <a:t> </a:t>
          </a:r>
          <a:r>
            <a:rPr lang="en-US" sz="2100" kern="1200" dirty="0" err="1"/>
            <a:t>tác</a:t>
          </a:r>
          <a:r>
            <a:rPr lang="en-US" sz="2100" kern="1200" dirty="0"/>
            <a:t> </a:t>
          </a:r>
          <a:r>
            <a:rPr lang="en-US" sz="2100" kern="1200" dirty="0" err="1"/>
            <a:t>và</a:t>
          </a:r>
          <a:r>
            <a:rPr lang="en-US" sz="2100" kern="1200" dirty="0"/>
            <a:t> </a:t>
          </a:r>
          <a:r>
            <a:rPr lang="en-US" sz="2100" kern="1200" dirty="0" err="1"/>
            <a:t>thời</a:t>
          </a:r>
          <a:r>
            <a:rPr lang="en-US" sz="2100" kern="1200" dirty="0"/>
            <a:t> </a:t>
          </a:r>
          <a:r>
            <a:rPr lang="en-US" sz="2100" kern="1200" dirty="0" err="1"/>
            <a:t>gian</a:t>
          </a:r>
          <a:r>
            <a:rPr lang="en-US" sz="2100" kern="1200" dirty="0"/>
            <a:t> </a:t>
          </a:r>
          <a:r>
            <a:rPr lang="en-US" sz="2100" kern="1200" dirty="0" err="1"/>
            <a:t>thi</a:t>
          </a:r>
          <a:r>
            <a:rPr lang="en-US" sz="2100" kern="1200" dirty="0"/>
            <a:t> </a:t>
          </a:r>
          <a:r>
            <a:rPr lang="en-US" sz="2100" kern="1200" dirty="0" err="1"/>
            <a:t>đấu</a:t>
          </a:r>
          <a:endParaRPr lang="en-US" sz="2100" kern="1200" dirty="0"/>
        </a:p>
      </dsp:txBody>
      <dsp:txXfrm>
        <a:off x="3010366" y="3401550"/>
        <a:ext cx="1897450" cy="920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FF60-DBD7-4D42-81E9-AD81BAFAC86A}">
      <dsp:nvSpPr>
        <dsp:cNvPr id="0" name=""/>
        <dsp:cNvSpPr/>
      </dsp:nvSpPr>
      <dsp:spPr>
        <a:xfrm>
          <a:off x="886586" y="1649094"/>
          <a:ext cx="1605850" cy="10531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Team</a:t>
          </a:r>
        </a:p>
      </dsp:txBody>
      <dsp:txXfrm>
        <a:off x="917432" y="1679940"/>
        <a:ext cx="1544158" cy="991456"/>
      </dsp:txXfrm>
    </dsp:sp>
    <dsp:sp modelId="{81242669-928F-4B5A-B9FF-FDDFE5B9586C}">
      <dsp:nvSpPr>
        <dsp:cNvPr id="0" name=""/>
        <dsp:cNvSpPr/>
      </dsp:nvSpPr>
      <dsp:spPr>
        <a:xfrm rot="17132988">
          <a:off x="1789358" y="1236924"/>
          <a:ext cx="192117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21178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01918" y="1202210"/>
        <a:ext cx="96058" cy="96058"/>
      </dsp:txXfrm>
    </dsp:sp>
    <dsp:sp modelId="{7FB3D789-72CF-41EB-9463-27A994D53AEC}">
      <dsp:nvSpPr>
        <dsp:cNvPr id="0" name=""/>
        <dsp:cNvSpPr/>
      </dsp:nvSpPr>
      <dsp:spPr>
        <a:xfrm>
          <a:off x="3007458" y="2921"/>
          <a:ext cx="1287554" cy="643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Các</a:t>
          </a:r>
          <a:r>
            <a:rPr lang="en-US" sz="1400" kern="1200" dirty="0"/>
            <a:t> </a:t>
          </a:r>
          <a:r>
            <a:rPr lang="en-US" sz="1400" kern="1200" dirty="0" err="1"/>
            <a:t>thông</a:t>
          </a:r>
          <a:r>
            <a:rPr lang="en-US" sz="1400" kern="1200" dirty="0"/>
            <a:t> </a:t>
          </a:r>
          <a:r>
            <a:rPr lang="en-US" sz="1400" kern="1200" dirty="0" err="1"/>
            <a:t>số</a:t>
          </a:r>
          <a:r>
            <a:rPr lang="en-US" sz="1400" kern="1200" dirty="0"/>
            <a:t> </a:t>
          </a:r>
          <a:r>
            <a:rPr lang="en-US" sz="1400" kern="1200" dirty="0" err="1"/>
            <a:t>cơ</a:t>
          </a:r>
          <a:r>
            <a:rPr lang="en-US" sz="1400" kern="1200" dirty="0"/>
            <a:t> </a:t>
          </a:r>
          <a:r>
            <a:rPr lang="en-US" sz="1400" kern="1200" dirty="0" err="1"/>
            <a:t>bản</a:t>
          </a:r>
          <a:endParaRPr lang="en-US" sz="1400" kern="1200" dirty="0"/>
        </a:p>
      </dsp:txBody>
      <dsp:txXfrm>
        <a:off x="3026314" y="21777"/>
        <a:ext cx="1249842" cy="606065"/>
      </dsp:txXfrm>
    </dsp:sp>
    <dsp:sp modelId="{DA4C6132-58B2-49B7-94DA-374B57D1E3EA}">
      <dsp:nvSpPr>
        <dsp:cNvPr id="0" name=""/>
        <dsp:cNvSpPr/>
      </dsp:nvSpPr>
      <dsp:spPr>
        <a:xfrm rot="17692822">
          <a:off x="2137883" y="1607095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9344" y="1589808"/>
        <a:ext cx="61206" cy="61206"/>
      </dsp:txXfrm>
    </dsp:sp>
    <dsp:sp modelId="{1ECABCFE-987F-4F54-8B91-ABAC3D589973}">
      <dsp:nvSpPr>
        <dsp:cNvPr id="0" name=""/>
        <dsp:cNvSpPr/>
      </dsp:nvSpPr>
      <dsp:spPr>
        <a:xfrm>
          <a:off x="3007458" y="743265"/>
          <a:ext cx="1287554" cy="643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Tương</a:t>
          </a:r>
          <a:r>
            <a:rPr lang="en-US" sz="1400" kern="1200" dirty="0"/>
            <a:t> </a:t>
          </a:r>
          <a:r>
            <a:rPr lang="en-US" sz="1400" kern="1200" dirty="0" err="1"/>
            <a:t>quan</a:t>
          </a:r>
          <a:r>
            <a:rPr lang="en-US" sz="1400" kern="1200" dirty="0"/>
            <a:t> </a:t>
          </a:r>
          <a:r>
            <a:rPr lang="en-US" sz="1400" kern="1200" dirty="0" err="1"/>
            <a:t>giữa</a:t>
          </a:r>
          <a:r>
            <a:rPr lang="en-US" sz="1400" kern="1200" dirty="0"/>
            <a:t> </a:t>
          </a:r>
          <a:r>
            <a:rPr lang="en-US" sz="1400" kern="1200" dirty="0" err="1"/>
            <a:t>điểm</a:t>
          </a:r>
          <a:r>
            <a:rPr lang="en-US" sz="1400" kern="1200" dirty="0"/>
            <a:t> </a:t>
          </a:r>
          <a:r>
            <a:rPr lang="en-US" sz="1400" kern="1200" dirty="0" err="1"/>
            <a:t>số</a:t>
          </a:r>
          <a:r>
            <a:rPr lang="en-US" sz="1400" kern="1200" dirty="0"/>
            <a:t> </a:t>
          </a:r>
          <a:r>
            <a:rPr lang="en-US" sz="1400" kern="1200" dirty="0" err="1"/>
            <a:t>và</a:t>
          </a:r>
          <a:r>
            <a:rPr lang="en-US" sz="1400" kern="1200" dirty="0"/>
            <a:t> </a:t>
          </a:r>
          <a:r>
            <a:rPr lang="en-US" sz="1400" kern="1200" dirty="0" err="1"/>
            <a:t>xG</a:t>
          </a:r>
          <a:r>
            <a:rPr lang="en-US" sz="1400" kern="1200" dirty="0"/>
            <a:t>, </a:t>
          </a:r>
          <a:r>
            <a:rPr lang="en-US" sz="1400" kern="1200" dirty="0" err="1"/>
            <a:t>bàn</a:t>
          </a:r>
          <a:r>
            <a:rPr lang="en-US" sz="1400" kern="1200" dirty="0"/>
            <a:t> </a:t>
          </a:r>
          <a:r>
            <a:rPr lang="en-US" sz="1400" kern="1200" dirty="0" err="1"/>
            <a:t>thắng</a:t>
          </a:r>
          <a:r>
            <a:rPr lang="en-US" sz="1400" kern="1200" dirty="0"/>
            <a:t> </a:t>
          </a:r>
          <a:r>
            <a:rPr lang="en-US" sz="1400" kern="1200" dirty="0" err="1"/>
            <a:t>và</a:t>
          </a:r>
          <a:r>
            <a:rPr lang="en-US" sz="1400" kern="1200" dirty="0"/>
            <a:t> </a:t>
          </a:r>
          <a:r>
            <a:rPr lang="en-US" sz="1400" kern="1200" dirty="0" err="1"/>
            <a:t>xG</a:t>
          </a:r>
          <a:endParaRPr lang="en-US" sz="1400" kern="1200" dirty="0"/>
        </a:p>
      </dsp:txBody>
      <dsp:txXfrm>
        <a:off x="3026314" y="762121"/>
        <a:ext cx="1249842" cy="606065"/>
      </dsp:txXfrm>
    </dsp:sp>
    <dsp:sp modelId="{FDF89BFD-2242-4E92-B98B-06F6CB419147}">
      <dsp:nvSpPr>
        <dsp:cNvPr id="0" name=""/>
        <dsp:cNvSpPr/>
      </dsp:nvSpPr>
      <dsp:spPr>
        <a:xfrm rot="19457599">
          <a:off x="2432822" y="1977267"/>
          <a:ext cx="63425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34251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4091" y="1974726"/>
        <a:ext cx="31712" cy="31712"/>
      </dsp:txXfrm>
    </dsp:sp>
    <dsp:sp modelId="{0404A7E3-4B37-4E93-9162-D5B0A8230D89}">
      <dsp:nvSpPr>
        <dsp:cNvPr id="0" name=""/>
        <dsp:cNvSpPr/>
      </dsp:nvSpPr>
      <dsp:spPr>
        <a:xfrm>
          <a:off x="3007458" y="1483608"/>
          <a:ext cx="1287554" cy="643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Thẻ</a:t>
          </a:r>
          <a:r>
            <a:rPr lang="en-US" sz="1400" kern="1200" dirty="0"/>
            <a:t> </a:t>
          </a:r>
          <a:r>
            <a:rPr lang="en-US" sz="1400" kern="1200" dirty="0" err="1"/>
            <a:t>phạt</a:t>
          </a:r>
          <a:endParaRPr lang="en-US" sz="1400" kern="1200" dirty="0"/>
        </a:p>
      </dsp:txBody>
      <dsp:txXfrm>
        <a:off x="3026314" y="1502464"/>
        <a:ext cx="1249842" cy="606065"/>
      </dsp:txXfrm>
    </dsp:sp>
    <dsp:sp modelId="{E3888B79-3367-4125-83D5-F68FC0BFA613}">
      <dsp:nvSpPr>
        <dsp:cNvPr id="0" name=""/>
        <dsp:cNvSpPr/>
      </dsp:nvSpPr>
      <dsp:spPr>
        <a:xfrm rot="2142401">
          <a:off x="2432822" y="2347439"/>
          <a:ext cx="63425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34251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4091" y="2344898"/>
        <a:ext cx="31712" cy="31712"/>
      </dsp:txXfrm>
    </dsp:sp>
    <dsp:sp modelId="{B7263267-B1EA-4844-86EE-80D47DAD7757}">
      <dsp:nvSpPr>
        <dsp:cNvPr id="0" name=""/>
        <dsp:cNvSpPr/>
      </dsp:nvSpPr>
      <dsp:spPr>
        <a:xfrm>
          <a:off x="3007458" y="2223952"/>
          <a:ext cx="1287554" cy="643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Độ</a:t>
          </a:r>
          <a:r>
            <a:rPr lang="en-US" sz="1400" kern="1200" dirty="0"/>
            <a:t> </a:t>
          </a:r>
          <a:r>
            <a:rPr lang="en-US" sz="1400" kern="1200" dirty="0" err="1"/>
            <a:t>tuổi</a:t>
          </a:r>
          <a:r>
            <a:rPr lang="en-US" sz="1400" kern="1200" dirty="0"/>
            <a:t> </a:t>
          </a:r>
          <a:r>
            <a:rPr lang="en-US" sz="1400" kern="1200" dirty="0" err="1"/>
            <a:t>của</a:t>
          </a:r>
          <a:r>
            <a:rPr lang="en-US" sz="1400" kern="1200" dirty="0"/>
            <a:t> </a:t>
          </a:r>
          <a:r>
            <a:rPr lang="en-US" sz="1400" kern="1200" dirty="0" err="1"/>
            <a:t>cầu</a:t>
          </a:r>
          <a:r>
            <a:rPr lang="en-US" sz="1400" kern="1200" dirty="0"/>
            <a:t> </a:t>
          </a:r>
          <a:r>
            <a:rPr lang="en-US" sz="1400" kern="1200" dirty="0" err="1"/>
            <a:t>thủ</a:t>
          </a:r>
          <a:endParaRPr lang="en-US" sz="1400" kern="1200" dirty="0"/>
        </a:p>
      </dsp:txBody>
      <dsp:txXfrm>
        <a:off x="3026314" y="2242808"/>
        <a:ext cx="1249842" cy="606065"/>
      </dsp:txXfrm>
    </dsp:sp>
    <dsp:sp modelId="{AEB3FE43-431D-4E0F-8387-2EA8D1AA5758}">
      <dsp:nvSpPr>
        <dsp:cNvPr id="0" name=""/>
        <dsp:cNvSpPr/>
      </dsp:nvSpPr>
      <dsp:spPr>
        <a:xfrm rot="3907178">
          <a:off x="2137883" y="2717611"/>
          <a:ext cx="12241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24128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9344" y="2700323"/>
        <a:ext cx="61206" cy="61206"/>
      </dsp:txXfrm>
    </dsp:sp>
    <dsp:sp modelId="{A0A48331-3B69-45FA-A9F5-04BF8BB8A98D}">
      <dsp:nvSpPr>
        <dsp:cNvPr id="0" name=""/>
        <dsp:cNvSpPr/>
      </dsp:nvSpPr>
      <dsp:spPr>
        <a:xfrm>
          <a:off x="3007458" y="2964295"/>
          <a:ext cx="1287554" cy="643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Yếu</a:t>
          </a:r>
          <a:r>
            <a:rPr lang="en-US" sz="1400" kern="1200" dirty="0"/>
            <a:t> </a:t>
          </a:r>
          <a:r>
            <a:rPr lang="en-US" sz="1400" kern="1200" dirty="0" err="1"/>
            <a:t>tố</a:t>
          </a:r>
          <a:r>
            <a:rPr lang="en-US" sz="1400" kern="1200" dirty="0"/>
            <a:t> </a:t>
          </a:r>
          <a:r>
            <a:rPr lang="en-US" sz="1400" kern="1200" dirty="0" err="1"/>
            <a:t>nội</a:t>
          </a:r>
          <a:r>
            <a:rPr lang="en-US" sz="1400" kern="1200" dirty="0"/>
            <a:t> </a:t>
          </a:r>
          <a:r>
            <a:rPr lang="en-US" sz="1400" kern="1200" dirty="0" err="1"/>
            <a:t>binh</a:t>
          </a:r>
          <a:endParaRPr lang="en-US" sz="1400" kern="1200" dirty="0"/>
        </a:p>
      </dsp:txBody>
      <dsp:txXfrm>
        <a:off x="3026314" y="2983151"/>
        <a:ext cx="1249842" cy="606065"/>
      </dsp:txXfrm>
    </dsp:sp>
    <dsp:sp modelId="{BD059389-3A94-44F0-A010-5B929AF0FF39}">
      <dsp:nvSpPr>
        <dsp:cNvPr id="0" name=""/>
        <dsp:cNvSpPr/>
      </dsp:nvSpPr>
      <dsp:spPr>
        <a:xfrm rot="4467012">
          <a:off x="1789358" y="3087783"/>
          <a:ext cx="192117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21178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01918" y="3053069"/>
        <a:ext cx="96058" cy="96058"/>
      </dsp:txXfrm>
    </dsp:sp>
    <dsp:sp modelId="{CCA3B612-B2C2-4E92-BC67-451DBEFF4782}">
      <dsp:nvSpPr>
        <dsp:cNvPr id="0" name=""/>
        <dsp:cNvSpPr/>
      </dsp:nvSpPr>
      <dsp:spPr>
        <a:xfrm>
          <a:off x="3007458" y="3704639"/>
          <a:ext cx="1287554" cy="6437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Lối</a:t>
          </a:r>
          <a:r>
            <a:rPr lang="en-US" sz="1400" kern="1200" dirty="0"/>
            <a:t> </a:t>
          </a:r>
          <a:r>
            <a:rPr lang="en-US" sz="1400" kern="1200" dirty="0" err="1"/>
            <a:t>chơi</a:t>
          </a:r>
          <a:r>
            <a:rPr lang="en-US" sz="1400" kern="1200" dirty="0"/>
            <a:t> </a:t>
          </a:r>
          <a:r>
            <a:rPr lang="en-US" sz="1400" kern="1200" dirty="0" err="1"/>
            <a:t>của</a:t>
          </a:r>
          <a:r>
            <a:rPr lang="en-US" sz="1400" kern="1200" dirty="0"/>
            <a:t> </a:t>
          </a:r>
          <a:r>
            <a:rPr lang="en-US" sz="1400" kern="1200" dirty="0" err="1"/>
            <a:t>cầu</a:t>
          </a:r>
          <a:r>
            <a:rPr lang="en-US" sz="1400" kern="1200" dirty="0"/>
            <a:t> </a:t>
          </a:r>
          <a:r>
            <a:rPr lang="en-US" sz="1400" kern="1200" dirty="0" err="1"/>
            <a:t>thủ</a:t>
          </a:r>
          <a:r>
            <a:rPr lang="en-US" sz="1400" kern="1200" dirty="0"/>
            <a:t> </a:t>
          </a:r>
          <a:r>
            <a:rPr lang="en-US" sz="1400" kern="1200" dirty="0" err="1"/>
            <a:t>ảnh</a:t>
          </a:r>
          <a:r>
            <a:rPr lang="en-US" sz="1400" kern="1200" dirty="0"/>
            <a:t> </a:t>
          </a:r>
          <a:r>
            <a:rPr lang="en-US" sz="1400" kern="1200" dirty="0" err="1"/>
            <a:t>hướng</a:t>
          </a:r>
          <a:r>
            <a:rPr lang="en-US" sz="1400" kern="1200" dirty="0"/>
            <a:t> </a:t>
          </a:r>
          <a:r>
            <a:rPr lang="en-US" sz="1400" kern="1200" dirty="0" err="1"/>
            <a:t>đến</a:t>
          </a:r>
          <a:r>
            <a:rPr lang="en-US" sz="1400" kern="1200" dirty="0"/>
            <a:t> </a:t>
          </a:r>
          <a:r>
            <a:rPr lang="en-US" sz="1400" kern="1200" dirty="0" err="1"/>
            <a:t>đội</a:t>
          </a:r>
          <a:r>
            <a:rPr lang="en-US" sz="1400" kern="1200" dirty="0"/>
            <a:t> </a:t>
          </a:r>
          <a:r>
            <a:rPr lang="en-US" sz="1400" kern="1200" dirty="0" err="1"/>
            <a:t>bóng</a:t>
          </a:r>
          <a:endParaRPr lang="en-US" sz="1400" kern="1200" dirty="0"/>
        </a:p>
      </dsp:txBody>
      <dsp:txXfrm>
        <a:off x="3026314" y="3723495"/>
        <a:ext cx="1249842" cy="606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10CB36-4656-40CF-E2A8-6FE821547C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6649E-F850-6EED-FE69-5555B4F479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1A8E-33ED-4A3E-A901-D9F7DC5DD93E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B077-C207-5FAC-58EF-B4FC174A28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AAA6F-E65C-F662-FA91-E3F761AFF9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00FD-7B91-488F-8E23-BF9C6AD4A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05622-6089-4640-9A22-149750DB0CAA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F6D01-164E-457B-B416-9D24B8B1C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12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43C7-723A-650F-A7F2-D905C4295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DC091-0B9B-AD70-BAB5-97EEF0A5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31131-E698-774E-6E92-DAE5E8A3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C232A-FBAF-3A4B-48CA-4FFCC7E6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B40A-CF60-4040-C7DF-CF29FF5C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3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48B7-3132-0069-3D1A-1C57D061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C2EEF-B671-A38E-0D10-C6B13F206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2A582-D299-9309-B4F5-90CA4460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B24F-EA57-DB3A-275B-24BF054D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CE883-B88A-ABB1-5DF0-BE1CC645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0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C557E-EB80-778C-6907-B49267255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5EA0C-5CE8-8C25-7FD0-F9699E8EC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F2897-4674-9B61-DCF9-21799BB5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107C3-4868-3626-A57C-4854C78A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BB2F3-8EC4-2283-70C4-C1357423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7AD8-493F-66EB-DCAF-FD90F60C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FB518-E317-50A5-398A-A7A039AD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B63C-5AAE-3F82-EA85-943B7C4D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FEAB1-97B0-2EB9-C04B-C4F5915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E8831-F755-7E6C-3E26-84AB3E86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9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9A51-7CFC-2E1D-A0ED-59E7250A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15B93-7F6C-F55C-439F-2F38666F7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2608-EB6E-9EFB-4C5D-FD818A81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8ADD-419C-3057-2993-D5DC889D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EF82E-A334-33C7-EDDD-424210DB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4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41B1-BB0D-7704-13C0-6C8FC10F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2D75-5007-45B6-F283-5E940BAC2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61312-C9D6-776F-7DE1-2AB6C83FD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04E21-D706-FCDE-B178-E11CE566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7EC46-091A-4A8D-9876-C898125F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11285-E4B0-8029-83F1-76AF9103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4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5A0-66D6-0CDA-3C44-CD9261C3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2D802-0FF6-E559-F67C-B2E92B88F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9C580-CE7D-1FC3-BE0E-902A8B973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30E17-1121-A07A-C2CA-A7AFEE73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8A4AA-1042-7BF3-0AC0-9618BC172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61899-3EF2-9EC8-614E-5A30A3CF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E3FAE-2F34-B5F9-72E1-0D79F009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B01AB-598B-3A1B-6FCD-01829471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9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178D-A265-B666-84D3-044B4DA7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1F4EA-23C2-EB6D-FC14-9D561314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4A13E-0C0F-D87F-289F-8E3EF19A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2219A-76F2-61F7-C343-E7B1DB8F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40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15256-CA30-10CE-9297-9A686FFA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8A81E-157B-085B-658C-EF99094C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6DB8D-76C7-013C-9069-54673352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4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25E8-7172-53EA-5D72-3A3CA316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6AED-3E32-5E8B-1656-D97A053B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0A7DA-1EE1-1966-47C4-EC4BD1B1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38616-66AC-7F0D-47DF-11EEF49A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30EF3-1D9C-C8BD-4641-83552EA5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A8A10-5803-FE28-9B30-433716BD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ED22-4AC1-D453-5E6F-126847B8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C25F-168D-5168-518A-390B310B7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EB8F4-E116-2006-1622-E093BC338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DD6AA-F80B-56F6-2109-A109BEDA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EF751-4FDB-42E3-FB20-0F67F401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FA3F0-E268-8432-02E0-507FDEC5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0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B9D97-8C88-7381-0E8C-37DDCDD6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35834-389F-79FA-C8F1-3DBEE0CB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4BAD6-6030-8FB0-F2A5-B69C652F9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545F8-9CD4-4D03-84D1-F293B59FD8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D2C54-E560-6B75-8A6E-F1C65780C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B76B9-B566-EA1C-DC99-4D58AE432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0D6E-ED0F-4921-BE11-C9744CD27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AC7E48B-BD6C-AB4D-E852-E91263BD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4511040" cy="68580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9400D1E-9CF6-5CAE-5713-6CFF7FC2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8" y="577240"/>
            <a:ext cx="3737907" cy="5703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FA1E-2669-C2A4-4354-DE88D343B4D1}"/>
              </a:ext>
            </a:extLst>
          </p:cNvPr>
          <p:cNvSpPr txBox="1"/>
          <p:nvPr/>
        </p:nvSpPr>
        <p:spPr>
          <a:xfrm>
            <a:off x="4906597" y="522910"/>
            <a:ext cx="67931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Premier League 2023 - 2024</a:t>
            </a:r>
            <a:endParaRPr lang="en-US" sz="3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EDCC3-5F97-95A0-E2E2-69F306F22D6C}"/>
              </a:ext>
            </a:extLst>
          </p:cNvPr>
          <p:cNvSpPr txBox="1"/>
          <p:nvPr/>
        </p:nvSpPr>
        <p:spPr>
          <a:xfrm>
            <a:off x="6151418" y="1200018"/>
            <a:ext cx="43877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err="1">
                <a:solidFill>
                  <a:schemeClr val="bg1"/>
                </a:solidFill>
                <a:latin typeface="Unbounded" panose="020B0604020202020204" charset="0"/>
              </a:rPr>
              <a:t>Phân</a:t>
            </a:r>
            <a:r>
              <a:rPr lang="en-US" sz="3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Unbounded" panose="020B0604020202020204" charset="0"/>
              </a:rPr>
              <a:t>tích</a:t>
            </a:r>
            <a:r>
              <a:rPr lang="en-US" sz="3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Unbounded" panose="020B0604020202020204" charset="0"/>
              </a:rPr>
              <a:t>toàn</a:t>
            </a:r>
            <a:r>
              <a:rPr lang="en-US" sz="3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Unbounded" panose="020B0604020202020204" charset="0"/>
              </a:rPr>
              <a:t>diện</a:t>
            </a:r>
            <a:endParaRPr lang="en-US" sz="3800" dirty="0">
              <a:solidFill>
                <a:schemeClr val="bg1"/>
              </a:solidFill>
              <a:latin typeface="Unbound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E3B94-D655-4FE3-93A7-8B48BC3B0122}"/>
              </a:ext>
            </a:extLst>
          </p:cNvPr>
          <p:cNvSpPr txBox="1"/>
          <p:nvPr/>
        </p:nvSpPr>
        <p:spPr>
          <a:xfrm>
            <a:off x="4906596" y="2709880"/>
            <a:ext cx="6793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Mùa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giải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Premier League 2023-2024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sẽ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diễn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từ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tháng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8/2023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đến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tháng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5/2024,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với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đội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bóng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hàng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đầu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nước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Anh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cạnh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tranh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quyết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liệt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ngôi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vô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địch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</a:t>
            </a:r>
          </a:p>
          <a:p>
            <a:endParaRPr lang="en-US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Kết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quả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ManCity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là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đội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đăng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quang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lần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thứ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liên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tiếp</a:t>
            </a:r>
            <a:endParaRPr lang="en-US" sz="18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endParaRPr lang="en-US" sz="18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Hãy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cùng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tìm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hiểu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những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thông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tin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thú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vị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về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mùa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giải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này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0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8208445-8102-921F-2104-65AC9511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84" y="6001161"/>
            <a:ext cx="379690" cy="379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59CDE8-18AA-A7B5-92A9-AA13BE812757}"/>
              </a:ext>
            </a:extLst>
          </p:cNvPr>
          <p:cNvSpPr txBox="1"/>
          <p:nvPr/>
        </p:nvSpPr>
        <p:spPr>
          <a:xfrm>
            <a:off x="5521074" y="5902387"/>
            <a:ext cx="6096000" cy="47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Lê Thanh </a:t>
            </a:r>
            <a:r>
              <a:rPr lang="en-US" sz="180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Sơn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001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728361" y="4549676"/>
            <a:ext cx="70491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22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 thấy số lượng cầu thủ ở Mid_age là nhiều nhất (vì đây là độ tuổi đỉnh cao cầu thủ) và Old_age là ít nhất</a:t>
            </a:r>
          </a:p>
          <a:p>
            <a:r>
              <a:rPr lang="en-US" sz="22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22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 nhiên vẫn có 1 số đội ưa thích dùng cầu thủ trẻ hơn như Brighton, Cheasea, Everton, Newcastle United, Liverpool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0B92E-B91B-FE11-8E14-AEA1562E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33" y="1048318"/>
            <a:ext cx="7049138" cy="121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8E967-1FB8-EA6C-9ADF-C99C62CB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126" y="870066"/>
            <a:ext cx="3553194" cy="5722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3A654-46D8-D3DA-5F9A-E291AA1A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253" y="2609756"/>
            <a:ext cx="2443467" cy="1586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18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429318" y="3013501"/>
            <a:ext cx="7218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Trung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đội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EPL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trẻ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trận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đấu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xuyên</a:t>
            </a:r>
            <a:endParaRPr lang="en-US" sz="2400" i="1" dirty="0">
              <a:solidFill>
                <a:srgbClr val="CCCCC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đội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Newcastle United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trở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tần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endParaRPr lang="en-US" sz="2400" i="1" dirty="0">
              <a:solidFill>
                <a:srgbClr val="CCCCC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6EBB0-3BA9-CED3-7000-BA0362CF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6" y="1335713"/>
            <a:ext cx="7301585" cy="1135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9AC7A-BD4A-4B53-4C81-7621669B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70" y="958735"/>
            <a:ext cx="3504133" cy="5526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77314-993F-8608-DED7-611E22AC4201}"/>
              </a:ext>
            </a:extLst>
          </p:cNvPr>
          <p:cNvSpPr txBox="1"/>
          <p:nvPr/>
        </p:nvSpPr>
        <p:spPr>
          <a:xfrm>
            <a:off x="742603" y="4813421"/>
            <a:ext cx="7004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-&gt; </a:t>
            </a:r>
            <a:r>
              <a:rPr lang="en-US" sz="2400" b="1" i="1" dirty="0" err="1">
                <a:solidFill>
                  <a:schemeClr val="bg1"/>
                </a:solidFill>
              </a:rPr>
              <a:t>việc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dùng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ít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cầu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thủ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trẻ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sẽ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khiến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đội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bóng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gặp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bất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lợi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trong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đường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dài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cũng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như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trong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việc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mua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sắm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chuyển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nhượng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532575" y="3646517"/>
            <a:ext cx="5627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đấu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hóm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mid_age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kia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endParaRPr lang="en-US" sz="2400" b="1" i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hưởng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đấu</a:t>
            </a:r>
            <a:endParaRPr lang="vi-VN" sz="2400" b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EC6F-AC70-2E52-B356-78206864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5" y="1732952"/>
            <a:ext cx="5291878" cy="1438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766FB-3279-0546-B2DC-B8FA6C96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665" y="1728674"/>
            <a:ext cx="4922087" cy="3580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51FD1-2404-41F9-BE7A-3AB66B1C1E84}"/>
              </a:ext>
            </a:extLst>
          </p:cNvPr>
          <p:cNvSpPr txBox="1"/>
          <p:nvPr/>
        </p:nvSpPr>
        <p:spPr>
          <a:xfrm>
            <a:off x="532575" y="1101185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Số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phút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đấu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từng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nhóm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tuổi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5B78446-4DF4-56F8-C2F1-4B7C595DBEB3}"/>
              </a:ext>
            </a:extLst>
          </p:cNvPr>
          <p:cNvSpPr/>
          <p:nvPr/>
        </p:nvSpPr>
        <p:spPr>
          <a:xfrm>
            <a:off x="6035040" y="2252685"/>
            <a:ext cx="665018" cy="3990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309791" y="2364922"/>
            <a:ext cx="4404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Anh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dân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tộc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cái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tôi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thượng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đẳng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240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Anh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cổ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Anh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400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tâm</a:t>
            </a:r>
            <a:endParaRPr lang="en-US" sz="2400" i="1" dirty="0">
              <a:solidFill>
                <a:srgbClr val="CCCCC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lôi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kéo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fan local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endParaRPr lang="en-US" sz="2400" b="1" i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4FC5F-0250-EE4C-E2C6-FE29242ED78A}"/>
              </a:ext>
            </a:extLst>
          </p:cNvPr>
          <p:cNvSpPr txBox="1"/>
          <p:nvPr/>
        </p:nvSpPr>
        <p:spPr>
          <a:xfrm>
            <a:off x="238850" y="1152698"/>
            <a:ext cx="447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Check </a:t>
            </a:r>
            <a:r>
              <a:rPr lang="en-US" sz="2400" dirty="0" err="1">
                <a:solidFill>
                  <a:schemeClr val="bg1"/>
                </a:solidFill>
              </a:rPr>
              <a:t>cầu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nội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các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5B4B7-C102-A08A-D6BC-EC48DB35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88" y="962641"/>
            <a:ext cx="7002062" cy="5292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97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Player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551238" y="975361"/>
            <a:ext cx="1084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b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b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b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400" b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endParaRPr lang="vi-VN" sz="2400" b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365-8FB2-D3FF-BAFB-4219F450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13" y="2681541"/>
            <a:ext cx="2658685" cy="324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6BAC3-3D16-503C-D2F7-3B3DBCE1C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11" y="2681541"/>
            <a:ext cx="2762733" cy="3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4F06E-237F-8F54-3532-88D235C01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301" y="2681541"/>
            <a:ext cx="2698499" cy="3242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BC9B-6321-B201-20B2-AC334C815DC2}"/>
              </a:ext>
            </a:extLst>
          </p:cNvPr>
          <p:cNvSpPr txBox="1"/>
          <p:nvPr/>
        </p:nvSpPr>
        <p:spPr>
          <a:xfrm>
            <a:off x="1596043" y="2198316"/>
            <a:ext cx="137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Top </a:t>
            </a:r>
            <a:r>
              <a:rPr lang="en-US" sz="2000" dirty="0" err="1">
                <a:solidFill>
                  <a:schemeClr val="bg1"/>
                </a:solidFill>
              </a:rPr>
              <a:t>ghi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bàn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B7BAC-7FFD-5049-4D02-F6D7B9BC8DC9}"/>
              </a:ext>
            </a:extLst>
          </p:cNvPr>
          <p:cNvSpPr txBox="1"/>
          <p:nvPr/>
        </p:nvSpPr>
        <p:spPr>
          <a:xfrm>
            <a:off x="5294236" y="2198316"/>
            <a:ext cx="1452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Top </a:t>
            </a:r>
            <a:r>
              <a:rPr lang="en-US" sz="2000" dirty="0" err="1">
                <a:solidFill>
                  <a:schemeClr val="bg1"/>
                </a:solidFill>
              </a:rPr>
              <a:t>kiến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tạo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E5B7A-329D-8FF4-8AF1-CC2527D9CA45}"/>
              </a:ext>
            </a:extLst>
          </p:cNvPr>
          <p:cNvSpPr txBox="1"/>
          <p:nvPr/>
        </p:nvSpPr>
        <p:spPr>
          <a:xfrm>
            <a:off x="8869644" y="2198316"/>
            <a:ext cx="246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Top </a:t>
            </a:r>
            <a:r>
              <a:rPr lang="en-US" sz="2000" dirty="0" err="1">
                <a:solidFill>
                  <a:schemeClr val="bg1"/>
                </a:solidFill>
              </a:rPr>
              <a:t>ghi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bàn</a:t>
            </a:r>
            <a:r>
              <a:rPr lang="en-US" sz="2000" dirty="0">
                <a:solidFill>
                  <a:schemeClr val="bg1"/>
                </a:solidFill>
              </a:rPr>
              <a:t> + </a:t>
            </a:r>
            <a:r>
              <a:rPr lang="en-US" sz="2000" dirty="0" err="1">
                <a:solidFill>
                  <a:schemeClr val="bg1"/>
                </a:solidFill>
              </a:rPr>
              <a:t>kiến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tạo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7503EDAC-006A-551E-69B5-C7563D8A6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85" y="2140334"/>
            <a:ext cx="432078" cy="432078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17EB0684-21CC-459F-6C3D-80F79C29B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158" y="2140334"/>
            <a:ext cx="432078" cy="432078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A528C5F6-CC9C-94AF-DF3B-9F9983CAD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975" y="2182332"/>
            <a:ext cx="432078" cy="4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Player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674630" y="4894579"/>
            <a:ext cx="10902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thắng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penalty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nói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tấn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do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huống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phạt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(~75%)</a:t>
            </a:r>
            <a:endParaRPr lang="vi-VN" sz="2400" b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0FDCC-B4AC-2461-8CA8-63C1167F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8" y="1920360"/>
            <a:ext cx="4328167" cy="193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10EDB-4CBB-3F00-C9B5-931283DA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309" y="1331794"/>
            <a:ext cx="4762549" cy="3101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FEB5B-3465-51AC-30AF-FA5A23B8F09D}"/>
              </a:ext>
            </a:extLst>
          </p:cNvPr>
          <p:cNvSpPr txBox="1"/>
          <p:nvPr/>
        </p:nvSpPr>
        <p:spPr>
          <a:xfrm>
            <a:off x="734118" y="1013425"/>
            <a:ext cx="40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</a:t>
            </a:r>
            <a:r>
              <a:rPr lang="en-US" sz="2400" dirty="0" err="1">
                <a:solidFill>
                  <a:schemeClr val="bg1"/>
                </a:solidFill>
              </a:rPr>
              <a:t>ghi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bàn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không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tính</a:t>
            </a:r>
            <a:r>
              <a:rPr lang="en-US" sz="2400" dirty="0">
                <a:solidFill>
                  <a:schemeClr val="bg1"/>
                </a:solidFill>
              </a:rPr>
              <a:t> penalty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B65461-7789-0DE9-0959-4FF2E8277265}"/>
              </a:ext>
            </a:extLst>
          </p:cNvPr>
          <p:cNvSpPr/>
          <p:nvPr/>
        </p:nvSpPr>
        <p:spPr>
          <a:xfrm>
            <a:off x="5475316" y="2577824"/>
            <a:ext cx="1119448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Player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177166" y="2831870"/>
            <a:ext cx="1084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hiểu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góp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thắng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endParaRPr lang="vi-VN" sz="2400" b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3BC7C-6F05-3533-FBBF-26537FD1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1065662"/>
            <a:ext cx="7141063" cy="1410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ABAA0-BB37-A1CD-9FC2-08BB5A2D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288" y="1059439"/>
            <a:ext cx="2681509" cy="1489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B774A-0491-707E-B15C-E100C6CE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9" y="3866500"/>
            <a:ext cx="7141063" cy="1555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19506-B508-39FC-EE6B-D09371DB4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288" y="3799165"/>
            <a:ext cx="2681509" cy="1621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78D5CF-5D7C-7C7A-D96C-80372EDF68CA}"/>
              </a:ext>
            </a:extLst>
          </p:cNvPr>
          <p:cNvSpPr/>
          <p:nvPr/>
        </p:nvSpPr>
        <p:spPr>
          <a:xfrm>
            <a:off x="7620000" y="1540120"/>
            <a:ext cx="731520" cy="4616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E4F100-5088-653C-9239-BCFDBE67D3F0}"/>
              </a:ext>
            </a:extLst>
          </p:cNvPr>
          <p:cNvSpPr/>
          <p:nvPr/>
        </p:nvSpPr>
        <p:spPr>
          <a:xfrm>
            <a:off x="7577450" y="4413214"/>
            <a:ext cx="731520" cy="4616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F1F80-5A16-21A9-9A93-4695FB40E848}"/>
              </a:ext>
            </a:extLst>
          </p:cNvPr>
          <p:cNvSpPr txBox="1"/>
          <p:nvPr/>
        </p:nvSpPr>
        <p:spPr>
          <a:xfrm>
            <a:off x="241069" y="5695608"/>
            <a:ext cx="1162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vị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endParaRPr lang="vi-VN" sz="2400" b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522575-FC76-32CA-7776-60B1C00A3C4E}"/>
              </a:ext>
            </a:extLst>
          </p:cNvPr>
          <p:cNvSpPr/>
          <p:nvPr/>
        </p:nvSpPr>
        <p:spPr>
          <a:xfrm>
            <a:off x="9271462" y="4749338"/>
            <a:ext cx="565265" cy="2826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  <p:bldP spid="16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Player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246438" y="5092459"/>
            <a:ext cx="1084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Doku của ManCity dẫn đầu chỉ số kéo bóng, cả ManCity và Arsenal đều có 2 cầu thủ đứng top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AD718-3814-8CE1-28BD-A60A4CCF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1" y="1103821"/>
            <a:ext cx="11547717" cy="3806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7C598-14E9-5FEC-F236-08D80970FC86}"/>
              </a:ext>
            </a:extLst>
          </p:cNvPr>
          <p:cNvSpPr txBox="1"/>
          <p:nvPr/>
        </p:nvSpPr>
        <p:spPr>
          <a:xfrm>
            <a:off x="246437" y="5380357"/>
            <a:ext cx="1084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Rodri của ManCity dẫn đầu chỉ số chuyền tịnh tiến, tuy nhiên Arsenal mới là đội có nhiều cầu thủ chuyền tịnh tiến bóng hơn (3 cầu thủ) -&gt; Arsenal là đội có lối chơi kiểm soát và chuyền bóng tốt nhất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C2DC-E0E4-4933-3DD9-F9E128A8CE2F}"/>
              </a:ext>
            </a:extLst>
          </p:cNvPr>
          <p:cNvSpPr txBox="1"/>
          <p:nvPr/>
        </p:nvSpPr>
        <p:spPr>
          <a:xfrm>
            <a:off x="246435" y="5909713"/>
            <a:ext cx="1076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Saka của Arsenal dẫn đầu chỉ số chạy tịnh tiến nhưng có đến 3 cầu thủ của Tottenham trong top 10 -&gt; Tottenham là đội có lối chơi trực diện, phản công nhanh</a:t>
            </a:r>
          </a:p>
        </p:txBody>
      </p:sp>
    </p:spTree>
    <p:extLst>
      <p:ext uri="{BB962C8B-B14F-4D97-AF65-F5344CB8AC3E}">
        <p14:creationId xmlns:p14="http://schemas.microsoft.com/office/powerpoint/2010/main" val="3855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7180490-A62C-DE9D-74EF-E93F3533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121" cy="25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2379E-C394-FC3F-DE49-C9CEC11ACE67}"/>
              </a:ext>
            </a:extLst>
          </p:cNvPr>
          <p:cNvSpPr txBox="1"/>
          <p:nvPr/>
        </p:nvSpPr>
        <p:spPr>
          <a:xfrm>
            <a:off x="734118" y="2953084"/>
            <a:ext cx="6096000" cy="79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Kết</a:t>
            </a: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5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Luận</a:t>
            </a:r>
            <a:endParaRPr lang="en-US" sz="45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53936-8171-DC54-506C-282BB1072C56}"/>
              </a:ext>
            </a:extLst>
          </p:cNvPr>
          <p:cNvSpPr txBox="1"/>
          <p:nvPr/>
        </p:nvSpPr>
        <p:spPr>
          <a:xfrm>
            <a:off x="393469" y="3944455"/>
            <a:ext cx="11205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Đội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ở </a:t>
            </a:r>
            <a:r>
              <a:rPr lang="en-US" dirty="0" err="1">
                <a:solidFill>
                  <a:schemeClr val="bg1"/>
                </a:solidFill>
              </a:rPr>
              <a:t>tất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ghi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bàn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khả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hội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phòng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ngự</a:t>
            </a:r>
            <a:r>
              <a:rPr lang="en-US" dirty="0">
                <a:solidFill>
                  <a:schemeClr val="bg1"/>
                </a:solidFill>
              </a:rPr>
              <a:t>,…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Lối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vẫn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đang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ngôi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mẫu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kéo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rê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chạy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Tỉ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Anh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đá</a:t>
            </a:r>
            <a:r>
              <a:rPr lang="en-US" dirty="0">
                <a:solidFill>
                  <a:schemeClr val="bg1"/>
                </a:solidFill>
              </a:rPr>
              <a:t> Anh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nền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CECBC-4BF2-FB5D-9135-179D3954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252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Ý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tưởng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: chia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bộ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dữ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liệu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thành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2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Team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Player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phân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tích</a:t>
            </a:r>
            <a:endParaRPr lang="en-US" sz="2800" dirty="0">
              <a:solidFill>
                <a:schemeClr val="bg1"/>
              </a:solidFill>
              <a:latin typeface="Unbounded" panose="020B0604020202020204" charset="0"/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91C47E15-201F-FA93-49E6-51880D6F9B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982803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7597D916-F3B7-A502-6860-04BE03B9B1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2556877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05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8" grpId="0">
        <p:bldAsOne/>
      </p:bldGraphic>
      <p:bldGraphic spid="1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5DC3DE-880B-5832-F451-518242F7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847899"/>
            <a:ext cx="11319382" cy="2386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A30F9-350F-ED0C-BD30-F91DF33FFBF3}"/>
              </a:ext>
            </a:extLst>
          </p:cNvPr>
          <p:cNvSpPr txBox="1"/>
          <p:nvPr/>
        </p:nvSpPr>
        <p:spPr>
          <a:xfrm>
            <a:off x="360218" y="310341"/>
            <a:ext cx="3804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cầu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thủ</a:t>
            </a:r>
            <a:r>
              <a:rPr lang="en-US" sz="2000" dirty="0">
                <a:solidFill>
                  <a:schemeClr val="bg1"/>
                </a:solidFill>
              </a:rPr>
              <a:t>: 580 </a:t>
            </a:r>
            <a:r>
              <a:rPr lang="en-US" sz="2000" dirty="0" err="1">
                <a:solidFill>
                  <a:schemeClr val="bg1"/>
                </a:solidFill>
              </a:rPr>
              <a:t>dòng</a:t>
            </a:r>
            <a:r>
              <a:rPr lang="en-US" sz="2000" dirty="0">
                <a:solidFill>
                  <a:schemeClr val="bg1"/>
                </a:solidFill>
              </a:rPr>
              <a:t> &amp; 34 </a:t>
            </a:r>
            <a:r>
              <a:rPr lang="en-US" sz="2000" dirty="0" err="1">
                <a:solidFill>
                  <a:schemeClr val="bg1"/>
                </a:solidFill>
              </a:rPr>
              <a:t>cột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1EE99-29ED-EE32-C887-50CC9C6803C5}"/>
              </a:ext>
            </a:extLst>
          </p:cNvPr>
          <p:cNvSpPr txBox="1"/>
          <p:nvPr/>
        </p:nvSpPr>
        <p:spPr>
          <a:xfrm flipH="1">
            <a:off x="321424" y="3967941"/>
            <a:ext cx="604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bóng</a:t>
            </a:r>
            <a:r>
              <a:rPr lang="en-US" sz="2000" dirty="0">
                <a:solidFill>
                  <a:schemeClr val="bg1"/>
                </a:solidFill>
              </a:rPr>
              <a:t>: 20 </a:t>
            </a:r>
            <a:r>
              <a:rPr lang="en-US" sz="2000" dirty="0" err="1">
                <a:solidFill>
                  <a:schemeClr val="bg1"/>
                </a:solidFill>
              </a:rPr>
              <a:t>dòng</a:t>
            </a:r>
            <a:r>
              <a:rPr lang="en-US" sz="2000" dirty="0">
                <a:solidFill>
                  <a:schemeClr val="bg1"/>
                </a:solidFill>
              </a:rPr>
              <a:t> &amp; 3 </a:t>
            </a:r>
            <a:r>
              <a:rPr lang="en-US" sz="2000" dirty="0" err="1">
                <a:solidFill>
                  <a:schemeClr val="bg1"/>
                </a:solidFill>
              </a:rPr>
              <a:t>cột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5A5ECB-ADD5-7198-96CD-1414B8C0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327" y="3872346"/>
            <a:ext cx="3026957" cy="271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82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A1AD2-B3FF-E3F5-843B-3F7217E11213}"/>
              </a:ext>
            </a:extLst>
          </p:cNvPr>
          <p:cNvSpPr txBox="1"/>
          <p:nvPr/>
        </p:nvSpPr>
        <p:spPr>
          <a:xfrm>
            <a:off x="1126974" y="493223"/>
            <a:ext cx="688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Check 2 file </a:t>
            </a:r>
            <a:r>
              <a:rPr lang="en-US" sz="2400" dirty="0" err="1">
                <a:solidFill>
                  <a:schemeClr val="bg1"/>
                </a:solidFill>
              </a:rPr>
              <a:t>dữ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liệu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sạch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không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xử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lý</a:t>
            </a:r>
            <a:r>
              <a:rPr lang="en-US" sz="2400" dirty="0">
                <a:solidFill>
                  <a:schemeClr val="bg1"/>
                </a:solidFill>
              </a:rPr>
              <a:t> ETL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7DB56-4311-4763-5024-3E87A391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58" y="2327331"/>
            <a:ext cx="3505428" cy="4209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A2D7AB-DADA-C180-3F86-9BA9BC42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924" y="2327330"/>
            <a:ext cx="2945090" cy="4209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3D090A-8F3C-1901-8C5A-9DE2D56B1FF7}"/>
              </a:ext>
            </a:extLst>
          </p:cNvPr>
          <p:cNvSpPr/>
          <p:nvPr/>
        </p:nvSpPr>
        <p:spPr>
          <a:xfrm>
            <a:off x="5708072" y="3846022"/>
            <a:ext cx="1645920" cy="72293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CFC9F-5770-603E-1154-6A3C15DCD09F}"/>
              </a:ext>
            </a:extLst>
          </p:cNvPr>
          <p:cNvSpPr txBox="1"/>
          <p:nvPr/>
        </p:nvSpPr>
        <p:spPr>
          <a:xfrm>
            <a:off x="2800119" y="1817716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BA0CB-48E8-5E8A-13C7-DBD8C156A320}"/>
              </a:ext>
            </a:extLst>
          </p:cNvPr>
          <p:cNvSpPr txBox="1"/>
          <p:nvPr/>
        </p:nvSpPr>
        <p:spPr>
          <a:xfrm>
            <a:off x="9018340" y="1817716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20D08-3EEE-5937-11BF-67250949F4D1}"/>
              </a:ext>
            </a:extLst>
          </p:cNvPr>
          <p:cNvSpPr txBox="1"/>
          <p:nvPr/>
        </p:nvSpPr>
        <p:spPr>
          <a:xfrm>
            <a:off x="1126974" y="948611"/>
            <a:ext cx="9542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Sửa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lại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liệu</a:t>
            </a:r>
            <a:r>
              <a:rPr lang="en-US" sz="2400" dirty="0">
                <a:solidFill>
                  <a:schemeClr val="bg1"/>
                </a:solidFill>
              </a:rPr>
              <a:t> 2 </a:t>
            </a:r>
            <a:r>
              <a:rPr lang="en-US" sz="2400" dirty="0" err="1">
                <a:solidFill>
                  <a:schemeClr val="bg1"/>
                </a:solidFill>
              </a:rPr>
              <a:t>cột</a:t>
            </a:r>
            <a:r>
              <a:rPr lang="en-US" sz="2400" dirty="0">
                <a:solidFill>
                  <a:schemeClr val="bg1"/>
                </a:solidFill>
              </a:rPr>
              <a:t> Nation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Pos </a:t>
            </a:r>
            <a:r>
              <a:rPr lang="en-US" sz="2400" dirty="0" err="1">
                <a:solidFill>
                  <a:schemeClr val="bg1"/>
                </a:solidFill>
              </a:rPr>
              <a:t>để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phục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vụ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phân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tích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dàng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hơn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410096" y="1141615"/>
            <a:ext cx="551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Tổng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số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bàn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thắng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vọng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 err="1">
                <a:solidFill>
                  <a:schemeClr val="bg1"/>
                </a:solidFill>
              </a:rPr>
              <a:t>xG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các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06AA1-714A-B7E2-61CA-C277976B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10" y="2093571"/>
            <a:ext cx="4655574" cy="1224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73975-8882-CE63-3EE0-7C2C11CE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42" y="1044633"/>
            <a:ext cx="2854169" cy="5394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8CA3DAB-FF61-7DF5-B64D-032C27D75BED}"/>
              </a:ext>
            </a:extLst>
          </p:cNvPr>
          <p:cNvSpPr/>
          <p:nvPr/>
        </p:nvSpPr>
        <p:spPr>
          <a:xfrm>
            <a:off x="6164839" y="2463397"/>
            <a:ext cx="1535084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9448A-32CB-F815-5527-006733CACE82}"/>
              </a:ext>
            </a:extLst>
          </p:cNvPr>
          <p:cNvSpPr txBox="1"/>
          <p:nvPr/>
        </p:nvSpPr>
        <p:spPr>
          <a:xfrm>
            <a:off x="354678" y="4217324"/>
            <a:ext cx="7038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>
                <a:solidFill>
                  <a:schemeClr val="bg1"/>
                </a:solidFill>
              </a:rPr>
              <a:t>Bàn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thắng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kỳ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vọng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càng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lớn</a:t>
            </a:r>
            <a:r>
              <a:rPr lang="en-US" sz="2800" b="1" i="1" dirty="0">
                <a:solidFill>
                  <a:schemeClr val="bg1"/>
                </a:solidFill>
              </a:rPr>
              <a:t> -&gt; </a:t>
            </a:r>
            <a:r>
              <a:rPr lang="en-US" sz="2800" b="1" i="1" dirty="0" err="1">
                <a:solidFill>
                  <a:schemeClr val="bg1"/>
                </a:solidFill>
              </a:rPr>
              <a:t>khả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năng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tạo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ra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cơ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hội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ăn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bàn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của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đội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bóng</a:t>
            </a:r>
            <a:r>
              <a:rPr lang="en-US" sz="2800" b="1" i="1" dirty="0">
                <a:solidFill>
                  <a:schemeClr val="bg1"/>
                </a:solidFill>
              </a:rPr>
              <a:t>/</a:t>
            </a:r>
            <a:r>
              <a:rPr lang="en-US" sz="2800" b="1" i="1" dirty="0" err="1">
                <a:solidFill>
                  <a:schemeClr val="bg1"/>
                </a:solidFill>
              </a:rPr>
              <a:t>cầu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thủ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đó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càng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lớn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734118" y="5785659"/>
            <a:ext cx="1084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Phân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bố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điểm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thấy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Điểm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số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xG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tỉ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thuận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với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nhau</a:t>
            </a:r>
            <a:r>
              <a:rPr lang="en-US" sz="2400" dirty="0">
                <a:solidFill>
                  <a:schemeClr val="bg1"/>
                </a:solidFill>
              </a:rPr>
              <a:t> -&gt; </a:t>
            </a:r>
            <a:r>
              <a:rPr lang="en-US" sz="2400" b="1" i="1" dirty="0" err="1">
                <a:solidFill>
                  <a:schemeClr val="bg1"/>
                </a:solidFill>
              </a:rPr>
              <a:t>Càng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tạo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ra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nhiều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cơ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hội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ăn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bàn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thì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khả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năng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kiếm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điểm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càng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tốt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38C5A-0279-9AFF-2ED0-DD3712D3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11" y="954440"/>
            <a:ext cx="9124777" cy="46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534612" y="1163783"/>
            <a:ext cx="629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 số Gls-xG thể hiện đội bóng nào tận dụng các cơ hội mà mình tạo ra tốt hơn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A6D32-4AAF-C3BB-9CBA-6ED4865BDF6E}"/>
              </a:ext>
            </a:extLst>
          </p:cNvPr>
          <p:cNvSpPr txBox="1"/>
          <p:nvPr/>
        </p:nvSpPr>
        <p:spPr>
          <a:xfrm>
            <a:off x="581890" y="2632364"/>
            <a:ext cx="625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2400" b="1" i="1" dirty="0" err="1">
                <a:solidFill>
                  <a:schemeClr val="bg1"/>
                </a:solidFill>
              </a:rPr>
              <a:t>Không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phải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đội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bóng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nào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cũng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tận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dụng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được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tốt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các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cơ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hội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mà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mình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tạo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ra</a:t>
            </a:r>
            <a:endParaRPr lang="en-US" sz="2400" b="1" i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2400" b="1" i="1" dirty="0" err="1">
                <a:solidFill>
                  <a:schemeClr val="bg1"/>
                </a:solidFill>
              </a:rPr>
              <a:t>Điểm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số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và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Gls-xG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không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tuyến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tính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với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nhau</a:t>
            </a:r>
            <a:endParaRPr lang="en-US" sz="2400" b="1" i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2400" b="1" i="1" dirty="0" err="1">
                <a:solidFill>
                  <a:schemeClr val="bg1"/>
                </a:solidFill>
              </a:rPr>
              <a:t>Đội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bóng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mạnh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chưa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chắc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đã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tận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dụng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tốt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và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ngược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lại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723D4-D2B0-64A3-9A80-CE6DDF9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239" y="915463"/>
            <a:ext cx="4154871" cy="5697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42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444752" y="4597247"/>
            <a:ext cx="11309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Trong top 5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hạng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thẻ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phạt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dirty="0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400" dirty="0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400" dirty="0" err="1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đội</a:t>
            </a:r>
            <a:r>
              <a:rPr lang="en-US" sz="2400" dirty="0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bóng</a:t>
            </a:r>
            <a:r>
              <a:rPr lang="en-US" sz="2400" dirty="0">
                <a:solidFill>
                  <a:srgbClr val="CCCCCC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Chelsea, </a:t>
            </a:r>
            <a:r>
              <a:rPr lang="en-US" sz="2400" dirty="0">
                <a:solidFill>
                  <a:srgbClr val="CCCCCC"/>
                </a:solidFill>
                <a:effectLst/>
              </a:rPr>
              <a:t>Sheffield United </a:t>
            </a:r>
            <a:r>
              <a:rPr lang="en-US" sz="2400" dirty="0" err="1">
                <a:solidFill>
                  <a:srgbClr val="CCCCCC"/>
                </a:solidFill>
                <a:effectLst/>
              </a:rPr>
              <a:t>và</a:t>
            </a:r>
            <a:r>
              <a:rPr lang="en-US" sz="2400" dirty="0">
                <a:solidFill>
                  <a:srgbClr val="CCCCCC"/>
                </a:solidFill>
                <a:effectLst/>
              </a:rPr>
              <a:t> Tottenham Hotspur </a:t>
            </a:r>
          </a:p>
          <a:p>
            <a:r>
              <a:rPr 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đây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là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3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đội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bóng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có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lối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chơi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quyết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liệt</a:t>
            </a:r>
            <a:r>
              <a:rPr lang="en-US" sz="2400" b="1" i="1" dirty="0">
                <a:solidFill>
                  <a:srgbClr val="CCCCCC"/>
                </a:solidFill>
                <a:effectLst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</a:rPr>
              <a:t>nhấ</a:t>
            </a:r>
            <a:r>
              <a:rPr lang="en-US" sz="2400" b="1" i="1" dirty="0" err="1">
                <a:solidFill>
                  <a:srgbClr val="CCCCCC"/>
                </a:solidFill>
              </a:rPr>
              <a:t>t</a:t>
            </a:r>
            <a:r>
              <a:rPr lang="en-US" sz="2400" b="1" i="1" dirty="0">
                <a:solidFill>
                  <a:srgbClr val="CCCCCC"/>
                </a:solidFill>
              </a:rPr>
              <a:t> EPL</a:t>
            </a:r>
            <a:endParaRPr lang="vi-VN" sz="2400" b="1" i="1" dirty="0">
              <a:solidFill>
                <a:srgbClr val="CCCCCC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B1B13-3388-18BF-F745-45A48A44CF3D}"/>
              </a:ext>
            </a:extLst>
          </p:cNvPr>
          <p:cNvSpPr txBox="1"/>
          <p:nvPr/>
        </p:nvSpPr>
        <p:spPr>
          <a:xfrm>
            <a:off x="637309" y="792480"/>
            <a:ext cx="129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Thẻ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phạt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27C12-5740-DD02-EA2C-F004DED1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4" y="1515996"/>
            <a:ext cx="5710736" cy="2457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B12D2-586C-6F03-94A2-48096F26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42" y="1515995"/>
            <a:ext cx="5482763" cy="2457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73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74228-C55A-524D-42C4-0FE2C44D65FB}"/>
              </a:ext>
            </a:extLst>
          </p:cNvPr>
          <p:cNvSpPr/>
          <p:nvPr/>
        </p:nvSpPr>
        <p:spPr>
          <a:xfrm>
            <a:off x="124691" y="94211"/>
            <a:ext cx="11942618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2C4-D9E2-59BC-54C9-BCE0271EF2F1}"/>
              </a:ext>
            </a:extLst>
          </p:cNvPr>
          <p:cNvSpPr txBox="1"/>
          <p:nvPr/>
        </p:nvSpPr>
        <p:spPr>
          <a:xfrm>
            <a:off x="734118" y="5785659"/>
            <a:ext cx="1084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chia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lứa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b="1" i="1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lâu</a:t>
            </a:r>
            <a:r>
              <a:rPr lang="en-US" sz="2400" b="1" i="1" dirty="0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CCC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dài</a:t>
            </a:r>
            <a:endParaRPr lang="vi-VN" sz="2400" b="1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38FF8-E0B8-D125-2E76-D622A5771BDB}"/>
              </a:ext>
            </a:extLst>
          </p:cNvPr>
          <p:cNvSpPr txBox="1"/>
          <p:nvPr/>
        </p:nvSpPr>
        <p:spPr>
          <a:xfrm>
            <a:off x="803564" y="1113905"/>
            <a:ext cx="476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Phân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nhóm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tuổi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các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cầu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thủ</a:t>
            </a:r>
            <a:r>
              <a:rPr lang="en-US" sz="2400" dirty="0">
                <a:solidFill>
                  <a:schemeClr val="bg1"/>
                </a:solidFill>
              </a:rPr>
              <a:t>: 3 </a:t>
            </a:r>
            <a:r>
              <a:rPr lang="en-US" sz="2400" dirty="0" err="1">
                <a:solidFill>
                  <a:schemeClr val="bg1"/>
                </a:solidFill>
              </a:rPr>
              <a:t>nhóm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D4BE1-9DA4-1251-3BE7-884AEF45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3" y="1844786"/>
            <a:ext cx="4614966" cy="2799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FB1F0-0D8E-8130-4E90-1363DD5C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51" y="1256637"/>
            <a:ext cx="4025069" cy="4344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D72ECB5-18B8-9922-81DE-212785AB7361}"/>
              </a:ext>
            </a:extLst>
          </p:cNvPr>
          <p:cNvSpPr/>
          <p:nvPr/>
        </p:nvSpPr>
        <p:spPr>
          <a:xfrm>
            <a:off x="5432258" y="2976649"/>
            <a:ext cx="1917469" cy="536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938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Cabin</vt:lpstr>
      <vt:lpstr>Cabin Bold</vt:lpstr>
      <vt:lpstr>Calibri</vt:lpstr>
      <vt:lpstr>Calibri Light</vt:lpstr>
      <vt:lpstr>Consolas</vt:lpstr>
      <vt:lpstr>Unbounded</vt:lpstr>
      <vt:lpstr>Wingdings</vt:lpstr>
      <vt:lpstr>Office Theme</vt:lpstr>
      <vt:lpstr>PowerPoint Presentation</vt:lpstr>
      <vt:lpstr>Ý tưởng: chia bộ dữ liệu thành 2 phần là Team và Player để phân tích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Son</dc:creator>
  <cp:lastModifiedBy>Le Son</cp:lastModifiedBy>
  <cp:revision>9</cp:revision>
  <dcterms:created xsi:type="dcterms:W3CDTF">2024-10-08T09:36:50Z</dcterms:created>
  <dcterms:modified xsi:type="dcterms:W3CDTF">2024-10-09T14:18:44Z</dcterms:modified>
</cp:coreProperties>
</file>